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C14E42-660A-CF09-3D84-C9ABFD794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BFF35A4-8837-BFFD-BCCA-7AF977E5B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81744A2-B3E5-749C-6AB4-8520ABB6D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11298D0-9FE4-0B24-BF58-325B75C85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B0F756B-199A-941B-EA36-FB2727AB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58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F36A92-900E-317B-BF43-EAD3CC7C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F8CCA514-9B3A-FE61-2023-7E7E551FF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DF2D68F-36CF-776B-8FD9-D12AEC23E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451A8AB-417A-08BB-3289-983774D1E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C617BF5-40CC-D08B-3729-C4CF554C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2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EE65F128-C0F7-F71F-7F4C-D35AAA8EE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1313058-31C4-0FEA-67E0-04859CF6F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010C580-2299-0E4D-9A36-254E5094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C821DD8-38B2-6937-2136-FB2D50445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E46F94F-70E1-62C9-F0BC-C036DE7DA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8784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A655C3-AECC-EDEC-993B-2D833334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3393D8E-6C47-3AD1-9C39-5A571C4C8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9A4BF88-B5D7-9058-113E-C54A3915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9A615A2-E768-2799-125D-FA5138720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FC5C9E2-96D9-8FBF-82E2-98C24A32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864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5A5D19-082D-1408-8414-B219E990C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B56501F-F53A-72AC-E799-C49F52EB6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3DBD9B8-AB29-9856-676B-9C36B51D1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F2D3D10-E990-0EC8-6B55-B4935AB57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57A01BB-B913-3E4B-F13A-0750E5FA9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859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A7A7C4-FE5F-BC42-053D-44A5510B8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CDC3534-08FA-567C-C54C-CA6A22FE0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3428636-CC40-A29D-C676-07EB5078E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AEB68BB-9AED-C224-97F8-CAB9B7AB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C7B2DD4-23AC-9343-0A05-442CE98A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4FC8D79-864F-45B8-FE7F-348BB333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59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9D60E8-88BC-56C8-EA89-EABA3626A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B651CFE-0B95-4294-7A16-B19A484E2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4A0854B-AA27-D137-4A26-7674D9599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8F372984-4B31-B01C-1079-F26179BA8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C2A4856C-0B04-1433-00EA-56DB7C107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43B3DFEE-77CD-6AAD-A870-E118EC1D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EC94053E-CD08-E5C0-9C82-77B67488F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FDB9B18A-C8B2-F848-E36E-3F9E624E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381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FBC25D-CDC1-3398-2E4E-610E6363E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292D432-BF86-0B41-2E46-34B494D8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E4D3FA8-64BC-18F9-DBAB-AA0D7074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253A3A5-7C11-7C56-A76B-16B9E761B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077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D00430FB-1B8C-AC77-97F4-5D5FF632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69669B14-D75D-CB8D-313B-4B28B5F74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709CF36-B309-5EE6-536F-7297CAB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532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D5CAE3-A145-3332-E0FE-8F3B791F1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E8A9C9E-9DB5-1F3B-5C7D-BCCAD8555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48A46366-F58F-7593-E369-75A765789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8AC68D6-592F-77DC-9AE5-70936114F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E81366A-7B04-7AF9-62E9-C599DABD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D101824-1344-314C-DD81-9E6C618D6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825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580AD5-ED66-CAAC-1AF7-242A2DD3A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701A5E8E-09C5-4823-96F2-A0475BB56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0C62514E-E904-35DF-CE19-A4C773B96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6E5F864-4E9B-EE83-416C-52CEFA26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8B9C211-305F-B8DA-4E85-E7A10B05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EACB36F-F7B0-E314-51CF-2C746655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042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8CA3833-9E11-DD4B-1CF9-E281642B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6BD1B1D-1171-2E1C-0069-EB1B240C1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E29692C-8109-E9AF-A2A1-9D62B5A466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80542F-AFCA-445A-B158-6314AF62D1BF}" type="datetimeFigureOut">
              <a:rPr lang="sl-SI" smtClean="0"/>
              <a:t>9. 09. 2025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934A3741-D765-FF57-026B-CFBE6C681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A317D54-FCBF-1200-40C3-C1EF75026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5F9603-8C44-4FA1-A2A8-801B4791524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693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98F3DEE-0E56-499F-AFAE-C2DA7C2C8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5CCF60-79A2-440A-86A2-1A64A59F7B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2162BA-EECD-43E0-99D9-C00B1948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200" y="8482"/>
            <a:ext cx="3568276" cy="6858000"/>
          </a:xfrm>
          <a:prstGeom prst="rect">
            <a:avLst/>
          </a:prstGeom>
          <a:gradFill>
            <a:gsLst>
              <a:gs pos="0">
                <a:schemeClr val="accent1">
                  <a:alpha val="32000"/>
                </a:schemeClr>
              </a:gs>
              <a:gs pos="7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60DB805-F71F-46BB-A8CC-74F6D8306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91054C-3439-420E-88EB-F0A5637EC5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507235C-A894-CA0A-4D94-7B9752408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740" y="2759383"/>
            <a:ext cx="2895573" cy="2834223"/>
          </a:xfrm>
        </p:spPr>
        <p:txBody>
          <a:bodyPr anchor="t">
            <a:normAutofit/>
          </a:bodyPr>
          <a:lstStyle/>
          <a:p>
            <a:pPr algn="l"/>
            <a:r>
              <a:rPr lang="sl-SI" sz="3700" dirty="0">
                <a:solidFill>
                  <a:srgbClr val="FFFFFF"/>
                </a:solidFill>
              </a:rPr>
              <a:t>Konferenca slovenskih matematikov 2025, UP </a:t>
            </a:r>
            <a:r>
              <a:rPr lang="sl-SI" sz="3700" dirty="0" err="1">
                <a:solidFill>
                  <a:srgbClr val="FFFFFF"/>
                </a:solidFill>
              </a:rPr>
              <a:t>FAMNIT</a:t>
            </a:r>
            <a:endParaRPr lang="sl-SI" sz="3700" dirty="0">
              <a:solidFill>
                <a:srgbClr val="FFFFFF"/>
              </a:solidFill>
            </a:endParaRPr>
          </a:p>
        </p:txBody>
      </p:sp>
      <p:pic>
        <p:nvPicPr>
          <p:cNvPr id="10" name="Slika 9" descr="Slika, ki vsebuje besede besedilo, grafika, grafično oblikovanje, pisava&#10;&#10;Vsebina, ustvarjena z UI, morda ni pravilna.">
            <a:extLst>
              <a:ext uri="{FF2B5EF4-FFF2-40B4-BE49-F238E27FC236}">
                <a16:creationId xmlns:a16="http://schemas.microsoft.com/office/drawing/2014/main" id="{5DA03CBB-47A3-0E50-A922-E16C172A5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939" y="330866"/>
            <a:ext cx="3039945" cy="1772805"/>
          </a:xfrm>
          <a:prstGeom prst="rect">
            <a:avLst/>
          </a:prstGeom>
        </p:spPr>
      </p:pic>
      <p:pic>
        <p:nvPicPr>
          <p:cNvPr id="8" name="Slika 7" descr="Slika, ki vsebuje besede grafika, pisava, logotip, krog&#10;&#10;Vsebina, ustvarjena z UI, morda ni pravilna.">
            <a:extLst>
              <a:ext uri="{FF2B5EF4-FFF2-40B4-BE49-F238E27FC236}">
                <a16:creationId xmlns:a16="http://schemas.microsoft.com/office/drawing/2014/main" id="{71479778-EBAD-7549-E0BA-4251929EF8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697" y="2915125"/>
            <a:ext cx="1779655" cy="1027750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78835062-ABFE-A670-FCEF-0B96E5A094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0379" y="2815077"/>
            <a:ext cx="2576779" cy="1256180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9C8938D0-6E7C-B80C-5BAA-6392414C35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3599" y="2790951"/>
            <a:ext cx="2174662" cy="1151924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C5F87B3A-AC9D-7B08-A90B-442B68ED29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10779" y="4523745"/>
            <a:ext cx="3274765" cy="210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32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</Words>
  <Application>Microsoft Office PowerPoint</Application>
  <PresentationFormat>Širokozaslonsko</PresentationFormat>
  <Paragraphs>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Officeova tema</vt:lpstr>
      <vt:lpstr>Konferenca slovenskih matematikov 2025, UP FAMNIT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Prezelj, Jasna</dc:creator>
  <cp:lastModifiedBy>Prezelj, Jasna</cp:lastModifiedBy>
  <cp:revision>1</cp:revision>
  <dcterms:created xsi:type="dcterms:W3CDTF">2025-09-09T15:15:33Z</dcterms:created>
  <dcterms:modified xsi:type="dcterms:W3CDTF">2025-09-09T15:32:46Z</dcterms:modified>
</cp:coreProperties>
</file>