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77" r:id="rId2"/>
    <p:sldId id="257" r:id="rId3"/>
    <p:sldId id="274" r:id="rId4"/>
    <p:sldId id="259" r:id="rId5"/>
    <p:sldId id="271" r:id="rId6"/>
    <p:sldId id="270" r:id="rId7"/>
    <p:sldId id="262" r:id="rId8"/>
    <p:sldId id="264" r:id="rId9"/>
    <p:sldId id="263" r:id="rId10"/>
    <p:sldId id="265" r:id="rId11"/>
    <p:sldId id="267" r:id="rId12"/>
    <p:sldId id="268" r:id="rId13"/>
    <p:sldId id="280" r:id="rId14"/>
    <p:sldId id="272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ja Koželj" initials="KK" lastIdx="3" clrIdx="0">
    <p:extLst>
      <p:ext uri="{19B8F6BF-5375-455C-9EA6-DF929625EA0E}">
        <p15:presenceInfo xmlns:p15="http://schemas.microsoft.com/office/powerpoint/2012/main" userId="S-1-5-21-1078081533-261478967-725345543-26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190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1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zlmsv119.prs.local\Data$\DataPRS\Intern\Aktuariat\Research\ClaimsGeneration\Generator\ICDML_ClaimsGenerator_v5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zlmsv119.prs.local\Data$\DataPRS\Intern\Aktuariat\Research\ClaimsGeneration\Generator\ICDML_ClaimsGenerator_v5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claims!$G$30</c:f>
              <c:strCache>
                <c:ptCount val="1"/>
                <c:pt idx="0">
                  <c:v>paid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claims!$J$31:$J$50</c:f>
                <c:numCache>
                  <c:formatCode>General</c:formatCode>
                  <c:ptCount val="20"/>
                  <c:pt idx="0">
                    <c:v>0.05</c:v>
                  </c:pt>
                  <c:pt idx="1">
                    <c:v>0.05</c:v>
                  </c:pt>
                  <c:pt idx="2">
                    <c:v>0.05</c:v>
                  </c:pt>
                  <c:pt idx="3">
                    <c:v>0.05</c:v>
                  </c:pt>
                  <c:pt idx="4">
                    <c:v>0.05</c:v>
                  </c:pt>
                  <c:pt idx="5">
                    <c:v>0.05</c:v>
                  </c:pt>
                  <c:pt idx="6">
                    <c:v>0.05</c:v>
                  </c:pt>
                  <c:pt idx="7">
                    <c:v>0.05</c:v>
                  </c:pt>
                  <c:pt idx="8">
                    <c:v>0.05</c:v>
                  </c:pt>
                  <c:pt idx="9">
                    <c:v>0.05</c:v>
                  </c:pt>
                  <c:pt idx="10">
                    <c:v>0.05</c:v>
                  </c:pt>
                  <c:pt idx="11">
                    <c:v>0.05</c:v>
                  </c:pt>
                  <c:pt idx="12">
                    <c:v>0.05</c:v>
                  </c:pt>
                  <c:pt idx="13">
                    <c:v>0.05</c:v>
                  </c:pt>
                  <c:pt idx="14">
                    <c:v>0.05</c:v>
                  </c:pt>
                  <c:pt idx="15">
                    <c:v>0.05</c:v>
                  </c:pt>
                  <c:pt idx="16">
                    <c:v>0.05</c:v>
                  </c:pt>
                  <c:pt idx="17">
                    <c:v>0.05</c:v>
                  </c:pt>
                  <c:pt idx="18">
                    <c:v>0.05</c:v>
                  </c:pt>
                  <c:pt idx="19">
                    <c:v>0.05</c:v>
                  </c:pt>
                </c:numCache>
              </c:numRef>
            </c:plus>
            <c:minus>
              <c:numRef>
                <c:f>claims!$J$31:$J$50</c:f>
                <c:numCache>
                  <c:formatCode>General</c:formatCode>
                  <c:ptCount val="20"/>
                  <c:pt idx="0">
                    <c:v>0.05</c:v>
                  </c:pt>
                  <c:pt idx="1">
                    <c:v>0.05</c:v>
                  </c:pt>
                  <c:pt idx="2">
                    <c:v>0.05</c:v>
                  </c:pt>
                  <c:pt idx="3">
                    <c:v>0.05</c:v>
                  </c:pt>
                  <c:pt idx="4">
                    <c:v>0.05</c:v>
                  </c:pt>
                  <c:pt idx="5">
                    <c:v>0.05</c:v>
                  </c:pt>
                  <c:pt idx="6">
                    <c:v>0.05</c:v>
                  </c:pt>
                  <c:pt idx="7">
                    <c:v>0.05</c:v>
                  </c:pt>
                  <c:pt idx="8">
                    <c:v>0.05</c:v>
                  </c:pt>
                  <c:pt idx="9">
                    <c:v>0.05</c:v>
                  </c:pt>
                  <c:pt idx="10">
                    <c:v>0.05</c:v>
                  </c:pt>
                  <c:pt idx="11">
                    <c:v>0.05</c:v>
                  </c:pt>
                  <c:pt idx="12">
                    <c:v>0.05</c:v>
                  </c:pt>
                  <c:pt idx="13">
                    <c:v>0.05</c:v>
                  </c:pt>
                  <c:pt idx="14">
                    <c:v>0.05</c:v>
                  </c:pt>
                  <c:pt idx="15">
                    <c:v>0.05</c:v>
                  </c:pt>
                  <c:pt idx="16">
                    <c:v>0.05</c:v>
                  </c:pt>
                  <c:pt idx="17">
                    <c:v>0.05</c:v>
                  </c:pt>
                  <c:pt idx="18">
                    <c:v>0.05</c:v>
                  </c:pt>
                  <c:pt idx="19">
                    <c:v>0.05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claims!$F$31:$F$50</c:f>
              <c:numCache>
                <c:formatCode>#,##0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xVal>
          <c:yVal>
            <c:numRef>
              <c:f>claims!$G$31:$G$50</c:f>
              <c:numCache>
                <c:formatCode>0%</c:formatCode>
                <c:ptCount val="20"/>
                <c:pt idx="0">
                  <c:v>0.11520477401279156</c:v>
                </c:pt>
                <c:pt idx="1">
                  <c:v>0.25258045782764715</c:v>
                </c:pt>
                <c:pt idx="2">
                  <c:v>0.39934330043249022</c:v>
                </c:pt>
                <c:pt idx="3">
                  <c:v>0.53365722452998632</c:v>
                </c:pt>
                <c:pt idx="4">
                  <c:v>0.64646231477969807</c:v>
                </c:pt>
                <c:pt idx="5">
                  <c:v>0.73638290209571589</c:v>
                </c:pt>
                <c:pt idx="6">
                  <c:v>0.80569803368518722</c:v>
                </c:pt>
                <c:pt idx="7">
                  <c:v>0.85795164162232052</c:v>
                </c:pt>
                <c:pt idx="8">
                  <c:v>0.89675052143249967</c:v>
                </c:pt>
                <c:pt idx="9">
                  <c:v>0.92525887461928957</c:v>
                </c:pt>
                <c:pt idx="10">
                  <c:v>0.94605332700515155</c:v>
                </c:pt>
                <c:pt idx="11">
                  <c:v>0.96114325022765246</c:v>
                </c:pt>
                <c:pt idx="12">
                  <c:v>0.97205376178277492</c:v>
                </c:pt>
                <c:pt idx="13">
                  <c:v>0.97992205288971057</c:v>
                </c:pt>
                <c:pt idx="14">
                  <c:v>0.98558596478675986</c:v>
                </c:pt>
                <c:pt idx="15">
                  <c:v>0.98965772846589672</c:v>
                </c:pt>
                <c:pt idx="16">
                  <c:v>0.99258216087708118</c:v>
                </c:pt>
                <c:pt idx="17">
                  <c:v>0.99468114739141578</c:v>
                </c:pt>
                <c:pt idx="18">
                  <c:v>0.99618695532520396</c:v>
                </c:pt>
                <c:pt idx="19">
                  <c:v>0.99726684793123788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362-462C-A1C6-EFE029E85F0D}"/>
            </c:ext>
          </c:extLst>
        </c:ser>
        <c:ser>
          <c:idx val="2"/>
          <c:order val="1"/>
          <c:tx>
            <c:strRef>
              <c:f>claims!$H$30</c:f>
              <c:strCache>
                <c:ptCount val="1"/>
                <c:pt idx="0">
                  <c:v>outs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claims!$K$31:$K$50</c:f>
                <c:numCache>
                  <c:formatCode>General</c:formatCode>
                  <c:ptCount val="20"/>
                  <c:pt idx="0">
                    <c:v>0.05</c:v>
                  </c:pt>
                  <c:pt idx="1">
                    <c:v>0.05</c:v>
                  </c:pt>
                  <c:pt idx="2">
                    <c:v>0.05</c:v>
                  </c:pt>
                  <c:pt idx="3">
                    <c:v>0.05</c:v>
                  </c:pt>
                  <c:pt idx="4">
                    <c:v>0.05</c:v>
                  </c:pt>
                  <c:pt idx="5">
                    <c:v>0.05</c:v>
                  </c:pt>
                  <c:pt idx="6">
                    <c:v>0.05</c:v>
                  </c:pt>
                  <c:pt idx="7">
                    <c:v>0.05</c:v>
                  </c:pt>
                  <c:pt idx="8">
                    <c:v>0.05</c:v>
                  </c:pt>
                  <c:pt idx="9">
                    <c:v>0.05</c:v>
                  </c:pt>
                  <c:pt idx="10">
                    <c:v>0.05</c:v>
                  </c:pt>
                  <c:pt idx="11">
                    <c:v>0.05</c:v>
                  </c:pt>
                  <c:pt idx="12">
                    <c:v>0.05</c:v>
                  </c:pt>
                  <c:pt idx="13">
                    <c:v>0.05</c:v>
                  </c:pt>
                  <c:pt idx="14">
                    <c:v>0.05</c:v>
                  </c:pt>
                  <c:pt idx="15">
                    <c:v>0.05</c:v>
                  </c:pt>
                  <c:pt idx="16">
                    <c:v>0.05</c:v>
                  </c:pt>
                  <c:pt idx="17">
                    <c:v>0.05</c:v>
                  </c:pt>
                  <c:pt idx="18">
                    <c:v>0.05</c:v>
                  </c:pt>
                  <c:pt idx="19">
                    <c:v>0.05</c:v>
                  </c:pt>
                </c:numCache>
              </c:numRef>
            </c:plus>
            <c:minus>
              <c:numRef>
                <c:f>claims!$K$31:$K$50</c:f>
                <c:numCache>
                  <c:formatCode>General</c:formatCode>
                  <c:ptCount val="20"/>
                  <c:pt idx="0">
                    <c:v>0.05</c:v>
                  </c:pt>
                  <c:pt idx="1">
                    <c:v>0.05</c:v>
                  </c:pt>
                  <c:pt idx="2">
                    <c:v>0.05</c:v>
                  </c:pt>
                  <c:pt idx="3">
                    <c:v>0.05</c:v>
                  </c:pt>
                  <c:pt idx="4">
                    <c:v>0.05</c:v>
                  </c:pt>
                  <c:pt idx="5">
                    <c:v>0.05</c:v>
                  </c:pt>
                  <c:pt idx="6">
                    <c:v>0.05</c:v>
                  </c:pt>
                  <c:pt idx="7">
                    <c:v>0.05</c:v>
                  </c:pt>
                  <c:pt idx="8">
                    <c:v>0.05</c:v>
                  </c:pt>
                  <c:pt idx="9">
                    <c:v>0.05</c:v>
                  </c:pt>
                  <c:pt idx="10">
                    <c:v>0.05</c:v>
                  </c:pt>
                  <c:pt idx="11">
                    <c:v>0.05</c:v>
                  </c:pt>
                  <c:pt idx="12">
                    <c:v>0.05</c:v>
                  </c:pt>
                  <c:pt idx="13">
                    <c:v>0.05</c:v>
                  </c:pt>
                  <c:pt idx="14">
                    <c:v>0.05</c:v>
                  </c:pt>
                  <c:pt idx="15">
                    <c:v>0.05</c:v>
                  </c:pt>
                  <c:pt idx="16">
                    <c:v>0.05</c:v>
                  </c:pt>
                  <c:pt idx="17">
                    <c:v>0.05</c:v>
                  </c:pt>
                  <c:pt idx="18">
                    <c:v>0.05</c:v>
                  </c:pt>
                  <c:pt idx="19">
                    <c:v>0.05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claims!$F$31:$F$50</c:f>
              <c:numCache>
                <c:formatCode>#,##0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xVal>
          <c:yVal>
            <c:numRef>
              <c:f>claims!$H$31:$H$50</c:f>
              <c:numCache>
                <c:formatCode>0%</c:formatCode>
                <c:ptCount val="20"/>
                <c:pt idx="0">
                  <c:v>0.53690359008862187</c:v>
                </c:pt>
                <c:pt idx="1">
                  <c:v>0.58356268626980901</c:v>
                </c:pt>
                <c:pt idx="2">
                  <c:v>0.6</c:v>
                </c:pt>
                <c:pt idx="3">
                  <c:v>0.58356268626980901</c:v>
                </c:pt>
                <c:pt idx="4">
                  <c:v>0.53690359008862187</c:v>
                </c:pt>
                <c:pt idx="5">
                  <c:v>0.46728046984284294</c:v>
                </c:pt>
                <c:pt idx="6">
                  <c:v>0.38470823305797275</c:v>
                </c:pt>
                <c:pt idx="7">
                  <c:v>0.29961107315956564</c:v>
                </c:pt>
                <c:pt idx="8">
                  <c:v>0.22072766470286539</c:v>
                </c:pt>
                <c:pt idx="9">
                  <c:v>0.15382545401184733</c:v>
                </c:pt>
                <c:pt idx="10">
                  <c:v>0.10140798924363965</c:v>
                </c:pt>
                <c:pt idx="11">
                  <c:v>6.3239534737118602E-2</c:v>
                </c:pt>
                <c:pt idx="12">
                  <c:v>3.7305914413269775E-2</c:v>
                </c:pt>
                <c:pt idx="13">
                  <c:v>2.0818011387693913E-2</c:v>
                </c:pt>
                <c:pt idx="14">
                  <c:v>1.0989383333240508E-2</c:v>
                </c:pt>
                <c:pt idx="15">
                  <c:v>5.4875682230567267E-3</c:v>
                </c:pt>
                <c:pt idx="16">
                  <c:v>2.5921436844564372E-3</c:v>
                </c:pt>
                <c:pt idx="17">
                  <c:v>1.1582724817366255E-3</c:v>
                </c:pt>
                <c:pt idx="18">
                  <c:v>4.8959270104328891E-4</c:v>
                </c:pt>
                <c:pt idx="19">
                  <c:v>1.9576347228191906E-4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362-462C-A1C6-EFE029E85F0D}"/>
            </c:ext>
          </c:extLst>
        </c:ser>
        <c:ser>
          <c:idx val="1"/>
          <c:order val="2"/>
          <c:tx>
            <c:strRef>
              <c:f>claims!$I$30</c:f>
              <c:strCache>
                <c:ptCount val="1"/>
                <c:pt idx="0">
                  <c:v>incu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claims!$L$31:$L$50</c:f>
                <c:numCache>
                  <c:formatCode>General</c:formatCode>
                  <c:ptCount val="20"/>
                  <c:pt idx="0">
                    <c:v>7.0710678118654766E-2</c:v>
                  </c:pt>
                  <c:pt idx="1">
                    <c:v>7.0710678118654766E-2</c:v>
                  </c:pt>
                  <c:pt idx="2">
                    <c:v>7.0710678118654766E-2</c:v>
                  </c:pt>
                  <c:pt idx="3">
                    <c:v>7.0710678118654766E-2</c:v>
                  </c:pt>
                  <c:pt idx="4">
                    <c:v>7.0710678118654766E-2</c:v>
                  </c:pt>
                  <c:pt idx="5">
                    <c:v>7.0710678118654766E-2</c:v>
                  </c:pt>
                  <c:pt idx="6">
                    <c:v>7.0710678118654766E-2</c:v>
                  </c:pt>
                  <c:pt idx="7">
                    <c:v>7.0710678118654766E-2</c:v>
                  </c:pt>
                  <c:pt idx="8">
                    <c:v>7.0710678118654766E-2</c:v>
                  </c:pt>
                  <c:pt idx="9">
                    <c:v>7.0710678118654766E-2</c:v>
                  </c:pt>
                  <c:pt idx="10">
                    <c:v>7.0710678118654766E-2</c:v>
                  </c:pt>
                  <c:pt idx="11">
                    <c:v>7.0710678118654766E-2</c:v>
                  </c:pt>
                  <c:pt idx="12">
                    <c:v>7.0710678118654766E-2</c:v>
                  </c:pt>
                  <c:pt idx="13">
                    <c:v>7.0710678118654766E-2</c:v>
                  </c:pt>
                  <c:pt idx="14">
                    <c:v>7.0710678118654766E-2</c:v>
                  </c:pt>
                  <c:pt idx="15">
                    <c:v>7.0710678118654766E-2</c:v>
                  </c:pt>
                  <c:pt idx="16">
                    <c:v>7.0710678118654766E-2</c:v>
                  </c:pt>
                  <c:pt idx="17">
                    <c:v>7.0710678118654766E-2</c:v>
                  </c:pt>
                  <c:pt idx="18">
                    <c:v>7.0710678118654766E-2</c:v>
                  </c:pt>
                  <c:pt idx="19">
                    <c:v>7.0710678118654766E-2</c:v>
                  </c:pt>
                </c:numCache>
              </c:numRef>
            </c:plus>
            <c:minus>
              <c:numRef>
                <c:f>claims!$L$31:$L$50</c:f>
                <c:numCache>
                  <c:formatCode>General</c:formatCode>
                  <c:ptCount val="20"/>
                  <c:pt idx="0">
                    <c:v>7.0710678118654766E-2</c:v>
                  </c:pt>
                  <c:pt idx="1">
                    <c:v>7.0710678118654766E-2</c:v>
                  </c:pt>
                  <c:pt idx="2">
                    <c:v>7.0710678118654766E-2</c:v>
                  </c:pt>
                  <c:pt idx="3">
                    <c:v>7.0710678118654766E-2</c:v>
                  </c:pt>
                  <c:pt idx="4">
                    <c:v>7.0710678118654766E-2</c:v>
                  </c:pt>
                  <c:pt idx="5">
                    <c:v>7.0710678118654766E-2</c:v>
                  </c:pt>
                  <c:pt idx="6">
                    <c:v>7.0710678118654766E-2</c:v>
                  </c:pt>
                  <c:pt idx="7">
                    <c:v>7.0710678118654766E-2</c:v>
                  </c:pt>
                  <c:pt idx="8">
                    <c:v>7.0710678118654766E-2</c:v>
                  </c:pt>
                  <c:pt idx="9">
                    <c:v>7.0710678118654766E-2</c:v>
                  </c:pt>
                  <c:pt idx="10">
                    <c:v>7.0710678118654766E-2</c:v>
                  </c:pt>
                  <c:pt idx="11">
                    <c:v>7.0710678118654766E-2</c:v>
                  </c:pt>
                  <c:pt idx="12">
                    <c:v>7.0710678118654766E-2</c:v>
                  </c:pt>
                  <c:pt idx="13">
                    <c:v>7.0710678118654766E-2</c:v>
                  </c:pt>
                  <c:pt idx="14">
                    <c:v>7.0710678118654766E-2</c:v>
                  </c:pt>
                  <c:pt idx="15">
                    <c:v>7.0710678118654766E-2</c:v>
                  </c:pt>
                  <c:pt idx="16">
                    <c:v>7.0710678118654766E-2</c:v>
                  </c:pt>
                  <c:pt idx="17">
                    <c:v>7.0710678118654766E-2</c:v>
                  </c:pt>
                  <c:pt idx="18">
                    <c:v>7.0710678118654766E-2</c:v>
                  </c:pt>
                  <c:pt idx="19">
                    <c:v>7.0710678118654766E-2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claims!$F$31:$F$50</c:f>
              <c:numCache>
                <c:formatCode>#,##0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xVal>
          <c:yVal>
            <c:numRef>
              <c:f>claims!$I$31:$I$50</c:f>
              <c:numCache>
                <c:formatCode>0%</c:formatCode>
                <c:ptCount val="20"/>
                <c:pt idx="0">
                  <c:v>0.65210836410141337</c:v>
                </c:pt>
                <c:pt idx="1">
                  <c:v>0.83614314409745616</c:v>
                </c:pt>
                <c:pt idx="2">
                  <c:v>0.9993433004324902</c:v>
                </c:pt>
                <c:pt idx="3">
                  <c:v>1.1172199107997953</c:v>
                </c:pt>
                <c:pt idx="4">
                  <c:v>1.1833659048683201</c:v>
                </c:pt>
                <c:pt idx="5">
                  <c:v>1.2036633719385588</c:v>
                </c:pt>
                <c:pt idx="6">
                  <c:v>1.1904062667431599</c:v>
                </c:pt>
                <c:pt idx="7">
                  <c:v>1.1575627147818861</c:v>
                </c:pt>
                <c:pt idx="8">
                  <c:v>1.1174781861353651</c:v>
                </c:pt>
                <c:pt idx="9">
                  <c:v>1.0790843286311369</c:v>
                </c:pt>
                <c:pt idx="10">
                  <c:v>1.0474613162487911</c:v>
                </c:pt>
                <c:pt idx="11">
                  <c:v>1.0243827849647711</c:v>
                </c:pt>
                <c:pt idx="12">
                  <c:v>1.0093596761960446</c:v>
                </c:pt>
                <c:pt idx="13">
                  <c:v>1.0007400642774045</c:v>
                </c:pt>
                <c:pt idx="14">
                  <c:v>0.99657534812000037</c:v>
                </c:pt>
                <c:pt idx="15">
                  <c:v>0.99514529668895346</c:v>
                </c:pt>
                <c:pt idx="16">
                  <c:v>0.99517430456153766</c:v>
                </c:pt>
                <c:pt idx="17">
                  <c:v>0.99583941987315239</c:v>
                </c:pt>
                <c:pt idx="18">
                  <c:v>0.99667654802624728</c:v>
                </c:pt>
                <c:pt idx="19">
                  <c:v>0.99746261140351977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362-462C-A1C6-EFE029E85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651120"/>
        <c:axId val="190651680"/>
      </c:scatterChart>
      <c:valAx>
        <c:axId val="190651120"/>
        <c:scaling>
          <c:orientation val="minMax"/>
          <c:max val="2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0651680"/>
        <c:crosses val="autoZero"/>
        <c:crossBetween val="midCat"/>
        <c:majorUnit val="5"/>
        <c:minorUnit val="1"/>
      </c:valAx>
      <c:valAx>
        <c:axId val="1906516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065112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0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claims!$F$3</c:f>
              <c:strCache>
                <c:ptCount val="1"/>
                <c:pt idx="0">
                  <c:v>dependence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claims!$AN$31:$AN$1030</c:f>
              <c:numCache>
                <c:formatCode>0%</c:formatCode>
                <c:ptCount val="1000"/>
                <c:pt idx="0">
                  <c:v>0.28419923161726146</c:v>
                </c:pt>
                <c:pt idx="1">
                  <c:v>0.78398590620774655</c:v>
                </c:pt>
                <c:pt idx="2">
                  <c:v>0.11675510041394843</c:v>
                </c:pt>
                <c:pt idx="3">
                  <c:v>0.59153158079948553</c:v>
                </c:pt>
                <c:pt idx="4">
                  <c:v>0.42028651909160208</c:v>
                </c:pt>
                <c:pt idx="5">
                  <c:v>0.60904859597706196</c:v>
                </c:pt>
                <c:pt idx="6">
                  <c:v>0.3699490334679264</c:v>
                </c:pt>
                <c:pt idx="7">
                  <c:v>0.92891999599413799</c:v>
                </c:pt>
                <c:pt idx="8">
                  <c:v>0.77773003935022933</c:v>
                </c:pt>
                <c:pt idx="9">
                  <c:v>0.83829233196343222</c:v>
                </c:pt>
                <c:pt idx="10">
                  <c:v>0.29618120098098155</c:v>
                </c:pt>
                <c:pt idx="11">
                  <c:v>0.35002731219940963</c:v>
                </c:pt>
                <c:pt idx="12">
                  <c:v>0.94334075885875734</c:v>
                </c:pt>
                <c:pt idx="13">
                  <c:v>0.26477144578024592</c:v>
                </c:pt>
                <c:pt idx="14">
                  <c:v>3.7001400118185979E-2</c:v>
                </c:pt>
                <c:pt idx="15">
                  <c:v>0.60316596339277395</c:v>
                </c:pt>
                <c:pt idx="16">
                  <c:v>0.60904464858029406</c:v>
                </c:pt>
                <c:pt idx="17">
                  <c:v>0.9546994516436409</c:v>
                </c:pt>
                <c:pt idx="18">
                  <c:v>0.16941087048594783</c:v>
                </c:pt>
                <c:pt idx="19">
                  <c:v>6.8712903972510952E-3</c:v>
                </c:pt>
                <c:pt idx="20">
                  <c:v>0.80398902512879955</c:v>
                </c:pt>
                <c:pt idx="21">
                  <c:v>0.65829856685663968</c:v>
                </c:pt>
                <c:pt idx="22">
                  <c:v>0.98547561694818431</c:v>
                </c:pt>
                <c:pt idx="23">
                  <c:v>0.98472353540643742</c:v>
                </c:pt>
                <c:pt idx="24">
                  <c:v>5.2431609983229377E-2</c:v>
                </c:pt>
                <c:pt idx="25">
                  <c:v>0.54521493207004013</c:v>
                </c:pt>
                <c:pt idx="26">
                  <c:v>0.39912387535741922</c:v>
                </c:pt>
                <c:pt idx="27">
                  <c:v>3.2428403018732621E-2</c:v>
                </c:pt>
                <c:pt idx="28">
                  <c:v>0.31404419159263774</c:v>
                </c:pt>
                <c:pt idx="29">
                  <c:v>0.99833931222486427</c:v>
                </c:pt>
                <c:pt idx="30">
                  <c:v>0.94065390990559028</c:v>
                </c:pt>
                <c:pt idx="31">
                  <c:v>0.40941252053397315</c:v>
                </c:pt>
                <c:pt idx="32">
                  <c:v>0.19111820093586473</c:v>
                </c:pt>
                <c:pt idx="33">
                  <c:v>0.35587176911853924</c:v>
                </c:pt>
                <c:pt idx="34">
                  <c:v>0.54820095314829365</c:v>
                </c:pt>
                <c:pt idx="35">
                  <c:v>0.34215584579249836</c:v>
                </c:pt>
                <c:pt idx="36">
                  <c:v>0.10079696168788699</c:v>
                </c:pt>
                <c:pt idx="37">
                  <c:v>0.59946820835823811</c:v>
                </c:pt>
                <c:pt idx="38">
                  <c:v>0.20410121865797404</c:v>
                </c:pt>
                <c:pt idx="39">
                  <c:v>0.15694827669439426</c:v>
                </c:pt>
                <c:pt idx="40">
                  <c:v>0.23486810496210841</c:v>
                </c:pt>
                <c:pt idx="41">
                  <c:v>6.1266231512614455E-2</c:v>
                </c:pt>
                <c:pt idx="42">
                  <c:v>0.53242115571025272</c:v>
                </c:pt>
                <c:pt idx="43">
                  <c:v>0.83791066260575464</c:v>
                </c:pt>
                <c:pt idx="44">
                  <c:v>0.86930328255524292</c:v>
                </c:pt>
                <c:pt idx="45">
                  <c:v>0.84077083402352704</c:v>
                </c:pt>
                <c:pt idx="46">
                  <c:v>0.34458520020566696</c:v>
                </c:pt>
                <c:pt idx="47">
                  <c:v>0.81874634549973602</c:v>
                </c:pt>
                <c:pt idx="48">
                  <c:v>0.26730918524091052</c:v>
                </c:pt>
                <c:pt idx="49">
                  <c:v>0.92273810197150052</c:v>
                </c:pt>
                <c:pt idx="50">
                  <c:v>0.84429002299688416</c:v>
                </c:pt>
                <c:pt idx="51">
                  <c:v>0.32514044039935075</c:v>
                </c:pt>
                <c:pt idx="52">
                  <c:v>0.93166386951693503</c:v>
                </c:pt>
                <c:pt idx="53">
                  <c:v>0.37227572978664292</c:v>
                </c:pt>
                <c:pt idx="54">
                  <c:v>0.82132957343669599</c:v>
                </c:pt>
                <c:pt idx="55">
                  <c:v>0.99072670624380754</c:v>
                </c:pt>
                <c:pt idx="56">
                  <c:v>0.35470719520044325</c:v>
                </c:pt>
                <c:pt idx="57">
                  <c:v>1.5623517586831004E-2</c:v>
                </c:pt>
                <c:pt idx="58">
                  <c:v>0.33298673861823791</c:v>
                </c:pt>
                <c:pt idx="59">
                  <c:v>0.61991537779082762</c:v>
                </c:pt>
                <c:pt idx="60">
                  <c:v>0.70657418402214534</c:v>
                </c:pt>
                <c:pt idx="61">
                  <c:v>0.37525353513438153</c:v>
                </c:pt>
                <c:pt idx="62">
                  <c:v>0.91529271109884114</c:v>
                </c:pt>
                <c:pt idx="63">
                  <c:v>0.86285561349478457</c:v>
                </c:pt>
                <c:pt idx="64">
                  <c:v>0.19785404507050042</c:v>
                </c:pt>
                <c:pt idx="65">
                  <c:v>0.61409791329045693</c:v>
                </c:pt>
                <c:pt idx="66">
                  <c:v>0.48567777938284595</c:v>
                </c:pt>
                <c:pt idx="67">
                  <c:v>0.63579573312072513</c:v>
                </c:pt>
                <c:pt idx="68">
                  <c:v>0.44879616013494195</c:v>
                </c:pt>
                <c:pt idx="69">
                  <c:v>0.17404062509561513</c:v>
                </c:pt>
                <c:pt idx="70">
                  <c:v>0.82776187511151045</c:v>
                </c:pt>
                <c:pt idx="71">
                  <c:v>0.58448845391870641</c:v>
                </c:pt>
                <c:pt idx="72">
                  <c:v>4.1271601199459607E-2</c:v>
                </c:pt>
                <c:pt idx="73">
                  <c:v>0.82668542416051938</c:v>
                </c:pt>
                <c:pt idx="74">
                  <c:v>0.17309759941894132</c:v>
                </c:pt>
                <c:pt idx="75">
                  <c:v>0.53503792067473888</c:v>
                </c:pt>
                <c:pt idx="76">
                  <c:v>0.89579239120109821</c:v>
                </c:pt>
                <c:pt idx="77">
                  <c:v>0.60062380110786417</c:v>
                </c:pt>
                <c:pt idx="78">
                  <c:v>0.6286330197779626</c:v>
                </c:pt>
                <c:pt idx="79">
                  <c:v>7.7109908254519577E-2</c:v>
                </c:pt>
                <c:pt idx="80">
                  <c:v>0.88646908680443726</c:v>
                </c:pt>
                <c:pt idx="81">
                  <c:v>0.94848552623266091</c:v>
                </c:pt>
                <c:pt idx="82">
                  <c:v>0.42602821938297986</c:v>
                </c:pt>
                <c:pt idx="83">
                  <c:v>0.19136951416168313</c:v>
                </c:pt>
                <c:pt idx="84">
                  <c:v>0.3971121333595844</c:v>
                </c:pt>
                <c:pt idx="85">
                  <c:v>0.36581724640737789</c:v>
                </c:pt>
                <c:pt idx="86">
                  <c:v>0.78353272658089834</c:v>
                </c:pt>
                <c:pt idx="87">
                  <c:v>0.62558058451894738</c:v>
                </c:pt>
                <c:pt idx="88">
                  <c:v>0.65861171101008331</c:v>
                </c:pt>
                <c:pt idx="89">
                  <c:v>0.96424983145145948</c:v>
                </c:pt>
                <c:pt idx="90">
                  <c:v>0.99389068023133231</c:v>
                </c:pt>
                <c:pt idx="91">
                  <c:v>0.72928424372210643</c:v>
                </c:pt>
                <c:pt idx="92">
                  <c:v>0.25595751050645366</c:v>
                </c:pt>
                <c:pt idx="93">
                  <c:v>2.492651941602575E-2</c:v>
                </c:pt>
                <c:pt idx="94">
                  <c:v>0.96450481693642987</c:v>
                </c:pt>
                <c:pt idx="95">
                  <c:v>0.57473062675907383</c:v>
                </c:pt>
                <c:pt idx="96">
                  <c:v>0.15009815573615759</c:v>
                </c:pt>
                <c:pt idx="97">
                  <c:v>9.8573868406153564E-2</c:v>
                </c:pt>
                <c:pt idx="98">
                  <c:v>0.6939228444943889</c:v>
                </c:pt>
                <c:pt idx="99">
                  <c:v>0.80155668395142077</c:v>
                </c:pt>
                <c:pt idx="100">
                  <c:v>0.38996073731245418</c:v>
                </c:pt>
                <c:pt idx="101">
                  <c:v>0.60327178207507037</c:v>
                </c:pt>
                <c:pt idx="102">
                  <c:v>8.3914688604059262E-2</c:v>
                </c:pt>
                <c:pt idx="103">
                  <c:v>0.99549125205666389</c:v>
                </c:pt>
                <c:pt idx="104">
                  <c:v>0.97572138764963257</c:v>
                </c:pt>
                <c:pt idx="105">
                  <c:v>0.93875265240783101</c:v>
                </c:pt>
                <c:pt idx="106">
                  <c:v>0.9083099505180986</c:v>
                </c:pt>
                <c:pt idx="107">
                  <c:v>0.45726291302413713</c:v>
                </c:pt>
                <c:pt idx="108">
                  <c:v>0.50567121367850809</c:v>
                </c:pt>
                <c:pt idx="109">
                  <c:v>0.1965448587287566</c:v>
                </c:pt>
                <c:pt idx="110">
                  <c:v>7.3845588657810768E-2</c:v>
                </c:pt>
                <c:pt idx="111">
                  <c:v>0.58098048878836961</c:v>
                </c:pt>
                <c:pt idx="112">
                  <c:v>0.94309895327191939</c:v>
                </c:pt>
                <c:pt idx="113">
                  <c:v>0.82582918684139561</c:v>
                </c:pt>
                <c:pt idx="114">
                  <c:v>0.31722000837554842</c:v>
                </c:pt>
                <c:pt idx="115">
                  <c:v>0.12625601145107801</c:v>
                </c:pt>
                <c:pt idx="116">
                  <c:v>0.71932714149772081</c:v>
                </c:pt>
                <c:pt idx="117">
                  <c:v>0.70064297418744903</c:v>
                </c:pt>
                <c:pt idx="118">
                  <c:v>0.3505710411166848</c:v>
                </c:pt>
                <c:pt idx="119">
                  <c:v>0.54208185249733853</c:v>
                </c:pt>
                <c:pt idx="120">
                  <c:v>0.24701107702659109</c:v>
                </c:pt>
                <c:pt idx="121">
                  <c:v>0.73180483589381728</c:v>
                </c:pt>
                <c:pt idx="122">
                  <c:v>0.12345594762478063</c:v>
                </c:pt>
                <c:pt idx="123">
                  <c:v>0.45389179988306749</c:v>
                </c:pt>
                <c:pt idx="124">
                  <c:v>0.23123738680175243</c:v>
                </c:pt>
                <c:pt idx="125">
                  <c:v>0.4179438278823514</c:v>
                </c:pt>
                <c:pt idx="126">
                  <c:v>0.34879378852993659</c:v>
                </c:pt>
                <c:pt idx="127">
                  <c:v>8.1396227203382354E-2</c:v>
                </c:pt>
                <c:pt idx="128">
                  <c:v>0.1798998073346384</c:v>
                </c:pt>
                <c:pt idx="129">
                  <c:v>0.76806524311362379</c:v>
                </c:pt>
                <c:pt idx="130">
                  <c:v>7.2502757709742793E-2</c:v>
                </c:pt>
                <c:pt idx="131">
                  <c:v>0.56893744491715448</c:v>
                </c:pt>
                <c:pt idx="132">
                  <c:v>5.1070446413033932E-2</c:v>
                </c:pt>
                <c:pt idx="133">
                  <c:v>4.2879752348007671E-2</c:v>
                </c:pt>
                <c:pt idx="134">
                  <c:v>0.98526109700636444</c:v>
                </c:pt>
                <c:pt idx="135">
                  <c:v>0.74935525749373189</c:v>
                </c:pt>
                <c:pt idx="136">
                  <c:v>0.9241952690335542</c:v>
                </c:pt>
                <c:pt idx="137">
                  <c:v>5.7599002912998465E-2</c:v>
                </c:pt>
                <c:pt idx="138">
                  <c:v>0.99034624448341091</c:v>
                </c:pt>
                <c:pt idx="139">
                  <c:v>0.10687181129232715</c:v>
                </c:pt>
                <c:pt idx="140">
                  <c:v>0.25837318338433657</c:v>
                </c:pt>
                <c:pt idx="141">
                  <c:v>0.40970801964123882</c:v>
                </c:pt>
                <c:pt idx="142">
                  <c:v>0.71053359411381278</c:v>
                </c:pt>
                <c:pt idx="143">
                  <c:v>0.7938809354031654</c:v>
                </c:pt>
                <c:pt idx="144">
                  <c:v>0.61747581268408569</c:v>
                </c:pt>
                <c:pt idx="145">
                  <c:v>0.89210969949997798</c:v>
                </c:pt>
                <c:pt idx="146">
                  <c:v>0.84426998072710113</c:v>
                </c:pt>
                <c:pt idx="147">
                  <c:v>0.23295504157346292</c:v>
                </c:pt>
                <c:pt idx="148">
                  <c:v>0.6082985048387558</c:v>
                </c:pt>
                <c:pt idx="149">
                  <c:v>0.1057280147876456</c:v>
                </c:pt>
                <c:pt idx="150">
                  <c:v>0.16967919924554486</c:v>
                </c:pt>
                <c:pt idx="151">
                  <c:v>0.57037201194439591</c:v>
                </c:pt>
                <c:pt idx="152">
                  <c:v>0.72680775669596187</c:v>
                </c:pt>
                <c:pt idx="153">
                  <c:v>0.5954395274472164</c:v>
                </c:pt>
                <c:pt idx="154">
                  <c:v>0.70827599828608767</c:v>
                </c:pt>
                <c:pt idx="155">
                  <c:v>0.90337830751536274</c:v>
                </c:pt>
                <c:pt idx="156">
                  <c:v>0.86342362371875292</c:v>
                </c:pt>
                <c:pt idx="157">
                  <c:v>0.74100451810518242</c:v>
                </c:pt>
                <c:pt idx="158">
                  <c:v>0.64197002984020923</c:v>
                </c:pt>
                <c:pt idx="159">
                  <c:v>0.25585041821683063</c:v>
                </c:pt>
                <c:pt idx="160">
                  <c:v>0.51617281158483119</c:v>
                </c:pt>
                <c:pt idx="161">
                  <c:v>0.5424340271393191</c:v>
                </c:pt>
                <c:pt idx="162">
                  <c:v>0.59355947728495562</c:v>
                </c:pt>
                <c:pt idx="163">
                  <c:v>0.83835966680974039</c:v>
                </c:pt>
                <c:pt idx="164">
                  <c:v>0.75172096832567858</c:v>
                </c:pt>
                <c:pt idx="165">
                  <c:v>5.2561472999741232E-2</c:v>
                </c:pt>
                <c:pt idx="166">
                  <c:v>0.81565506584706871</c:v>
                </c:pt>
                <c:pt idx="167">
                  <c:v>0.36964469418292467</c:v>
                </c:pt>
                <c:pt idx="168">
                  <c:v>0.30408882212235022</c:v>
                </c:pt>
                <c:pt idx="169">
                  <c:v>0.90483006918488462</c:v>
                </c:pt>
                <c:pt idx="170">
                  <c:v>3.3884807736343059E-2</c:v>
                </c:pt>
                <c:pt idx="171">
                  <c:v>0.34326326420362241</c:v>
                </c:pt>
                <c:pt idx="172">
                  <c:v>0.91885940583171821</c:v>
                </c:pt>
                <c:pt idx="173">
                  <c:v>0.68581391822519344</c:v>
                </c:pt>
                <c:pt idx="174">
                  <c:v>0.13861660067777248</c:v>
                </c:pt>
                <c:pt idx="175">
                  <c:v>0.34995954639107374</c:v>
                </c:pt>
                <c:pt idx="176">
                  <c:v>0.82862377021727018</c:v>
                </c:pt>
                <c:pt idx="177">
                  <c:v>0.1338491398654611</c:v>
                </c:pt>
                <c:pt idx="178">
                  <c:v>0.69755696078562646</c:v>
                </c:pt>
                <c:pt idx="179">
                  <c:v>0.93636045222927078</c:v>
                </c:pt>
                <c:pt idx="180">
                  <c:v>0.68196781500105685</c:v>
                </c:pt>
                <c:pt idx="181">
                  <c:v>0.50503153419238722</c:v>
                </c:pt>
                <c:pt idx="182">
                  <c:v>0.7539035453550833</c:v>
                </c:pt>
                <c:pt idx="183">
                  <c:v>0.94126668287539916</c:v>
                </c:pt>
                <c:pt idx="184">
                  <c:v>0.7203632434114845</c:v>
                </c:pt>
                <c:pt idx="185">
                  <c:v>0.43446102667878728</c:v>
                </c:pt>
                <c:pt idx="186">
                  <c:v>0.5701634480926866</c:v>
                </c:pt>
                <c:pt idx="187">
                  <c:v>0.52818488655130835</c:v>
                </c:pt>
                <c:pt idx="188">
                  <c:v>0.22436235489826584</c:v>
                </c:pt>
                <c:pt idx="189">
                  <c:v>0.70916952744676909</c:v>
                </c:pt>
                <c:pt idx="190">
                  <c:v>0.17057907899004654</c:v>
                </c:pt>
                <c:pt idx="191">
                  <c:v>0.23875780334225749</c:v>
                </c:pt>
                <c:pt idx="192">
                  <c:v>0.6139144387086094</c:v>
                </c:pt>
                <c:pt idx="193">
                  <c:v>0.31305738475430989</c:v>
                </c:pt>
                <c:pt idx="194">
                  <c:v>0.54862372254010694</c:v>
                </c:pt>
                <c:pt idx="195">
                  <c:v>0.29951793869587606</c:v>
                </c:pt>
                <c:pt idx="196">
                  <c:v>0.14869793440166834</c:v>
                </c:pt>
                <c:pt idx="197">
                  <c:v>0.77927230374926593</c:v>
                </c:pt>
                <c:pt idx="198">
                  <c:v>9.0427020614302522E-2</c:v>
                </c:pt>
                <c:pt idx="199">
                  <c:v>0.41877304752408095</c:v>
                </c:pt>
                <c:pt idx="200">
                  <c:v>0.44601776371038904</c:v>
                </c:pt>
                <c:pt idx="201">
                  <c:v>0.20434152923824034</c:v>
                </c:pt>
                <c:pt idx="202">
                  <c:v>0.83191929783581298</c:v>
                </c:pt>
                <c:pt idx="203">
                  <c:v>0.67115529459153633</c:v>
                </c:pt>
                <c:pt idx="204">
                  <c:v>0.1073340362401084</c:v>
                </c:pt>
                <c:pt idx="205">
                  <c:v>0.7849726459118429</c:v>
                </c:pt>
                <c:pt idx="206">
                  <c:v>0.35186255867736815</c:v>
                </c:pt>
                <c:pt idx="207">
                  <c:v>0.1796725551791778</c:v>
                </c:pt>
                <c:pt idx="208">
                  <c:v>5.7008652182073405E-2</c:v>
                </c:pt>
                <c:pt idx="209">
                  <c:v>0.87629801227569992</c:v>
                </c:pt>
                <c:pt idx="210">
                  <c:v>0.23871623947522636</c:v>
                </c:pt>
                <c:pt idx="211">
                  <c:v>0.51990539841590822</c:v>
                </c:pt>
                <c:pt idx="212">
                  <c:v>0.35036560817103612</c:v>
                </c:pt>
                <c:pt idx="213">
                  <c:v>0.75177026860558671</c:v>
                </c:pt>
                <c:pt idx="214">
                  <c:v>0.86894945192674156</c:v>
                </c:pt>
                <c:pt idx="215">
                  <c:v>0.93915230010551043</c:v>
                </c:pt>
                <c:pt idx="216">
                  <c:v>0.53436167181288219</c:v>
                </c:pt>
                <c:pt idx="217">
                  <c:v>8.6306731085105781E-2</c:v>
                </c:pt>
                <c:pt idx="218">
                  <c:v>0.36652617376735586</c:v>
                </c:pt>
                <c:pt idx="219">
                  <c:v>0.73999816099074112</c:v>
                </c:pt>
                <c:pt idx="220">
                  <c:v>2.9139579286931339E-2</c:v>
                </c:pt>
                <c:pt idx="221">
                  <c:v>0.80485081009045389</c:v>
                </c:pt>
                <c:pt idx="222">
                  <c:v>0.40412552543606084</c:v>
                </c:pt>
                <c:pt idx="223">
                  <c:v>0.59686300056421182</c:v>
                </c:pt>
                <c:pt idx="224">
                  <c:v>0.69036712430749236</c:v>
                </c:pt>
                <c:pt idx="225">
                  <c:v>2.7247703744065377E-2</c:v>
                </c:pt>
                <c:pt idx="226">
                  <c:v>0.36652951450500459</c:v>
                </c:pt>
                <c:pt idx="227">
                  <c:v>0.83786579961175212</c:v>
                </c:pt>
                <c:pt idx="228">
                  <c:v>0.85224931042098517</c:v>
                </c:pt>
                <c:pt idx="229">
                  <c:v>0.9399988089042286</c:v>
                </c:pt>
                <c:pt idx="230">
                  <c:v>5.7323612266974577E-2</c:v>
                </c:pt>
                <c:pt idx="231">
                  <c:v>0.57819353011589592</c:v>
                </c:pt>
                <c:pt idx="232">
                  <c:v>0.31588977528166029</c:v>
                </c:pt>
                <c:pt idx="233">
                  <c:v>0.69000145644073929</c:v>
                </c:pt>
                <c:pt idx="234">
                  <c:v>0.8499669386444908</c:v>
                </c:pt>
                <c:pt idx="235">
                  <c:v>0.76981486054282644</c:v>
                </c:pt>
                <c:pt idx="236">
                  <c:v>0.918041927878393</c:v>
                </c:pt>
                <c:pt idx="237">
                  <c:v>0.17348317011618086</c:v>
                </c:pt>
                <c:pt idx="238">
                  <c:v>0.1554252722031163</c:v>
                </c:pt>
                <c:pt idx="239">
                  <c:v>0.7510114980184236</c:v>
                </c:pt>
                <c:pt idx="240">
                  <c:v>0.77523919958686605</c:v>
                </c:pt>
                <c:pt idx="241">
                  <c:v>0.51656889104584536</c:v>
                </c:pt>
                <c:pt idx="242">
                  <c:v>5.7012621173775813E-2</c:v>
                </c:pt>
                <c:pt idx="243">
                  <c:v>0.88738499010469751</c:v>
                </c:pt>
                <c:pt idx="244">
                  <c:v>0.97166418313761693</c:v>
                </c:pt>
                <c:pt idx="245">
                  <c:v>0.98780892003581167</c:v>
                </c:pt>
                <c:pt idx="246">
                  <c:v>0.69210266883580407</c:v>
                </c:pt>
                <c:pt idx="247">
                  <c:v>0.65512311708073279</c:v>
                </c:pt>
                <c:pt idx="248">
                  <c:v>0.63049195518293355</c:v>
                </c:pt>
                <c:pt idx="249">
                  <c:v>0.37524584183893772</c:v>
                </c:pt>
                <c:pt idx="250">
                  <c:v>0.22338701655152993</c:v>
                </c:pt>
                <c:pt idx="251">
                  <c:v>0.79662986910512124</c:v>
                </c:pt>
                <c:pt idx="252">
                  <c:v>4.9475198439938861E-3</c:v>
                </c:pt>
                <c:pt idx="253">
                  <c:v>0.24556858933539316</c:v>
                </c:pt>
                <c:pt idx="254">
                  <c:v>5.4500337409127408E-2</c:v>
                </c:pt>
                <c:pt idx="255">
                  <c:v>0.34088256182489318</c:v>
                </c:pt>
                <c:pt idx="256">
                  <c:v>0.28218362843384515</c:v>
                </c:pt>
                <c:pt idx="257">
                  <c:v>0.93738996984509815</c:v>
                </c:pt>
                <c:pt idx="258">
                  <c:v>0.10381183023600005</c:v>
                </c:pt>
                <c:pt idx="259">
                  <c:v>0.32344611538630275</c:v>
                </c:pt>
                <c:pt idx="260">
                  <c:v>0.49421945472446838</c:v>
                </c:pt>
                <c:pt idx="261">
                  <c:v>0.21991520817085952</c:v>
                </c:pt>
                <c:pt idx="262">
                  <c:v>0.9837659711837945</c:v>
                </c:pt>
                <c:pt idx="263">
                  <c:v>0.77636493100712356</c:v>
                </c:pt>
                <c:pt idx="264">
                  <c:v>0.57643721030596151</c:v>
                </c:pt>
                <c:pt idx="265">
                  <c:v>0.19785828248274651</c:v>
                </c:pt>
                <c:pt idx="266">
                  <c:v>0.73317266505014045</c:v>
                </c:pt>
                <c:pt idx="267">
                  <c:v>0.70697215395697222</c:v>
                </c:pt>
                <c:pt idx="268">
                  <c:v>0.15869604834144202</c:v>
                </c:pt>
                <c:pt idx="269">
                  <c:v>1.8278032506168218E-3</c:v>
                </c:pt>
                <c:pt idx="270">
                  <c:v>0.82512127075357278</c:v>
                </c:pt>
                <c:pt idx="271">
                  <c:v>4.6838603537241452E-2</c:v>
                </c:pt>
                <c:pt idx="272">
                  <c:v>0.62973286862830991</c:v>
                </c:pt>
                <c:pt idx="273">
                  <c:v>5.1365281891619485E-2</c:v>
                </c:pt>
                <c:pt idx="274">
                  <c:v>0.12964980308079566</c:v>
                </c:pt>
                <c:pt idx="275">
                  <c:v>0.35849928044784007</c:v>
                </c:pt>
                <c:pt idx="276">
                  <c:v>4.0891432171356823E-2</c:v>
                </c:pt>
                <c:pt idx="277">
                  <c:v>0.9960139108124606</c:v>
                </c:pt>
                <c:pt idx="278">
                  <c:v>0.49215942769323029</c:v>
                </c:pt>
                <c:pt idx="279">
                  <c:v>0.18601732878439659</c:v>
                </c:pt>
                <c:pt idx="280">
                  <c:v>0.54720206887909484</c:v>
                </c:pt>
                <c:pt idx="281">
                  <c:v>0.54915971291599475</c:v>
                </c:pt>
                <c:pt idx="282">
                  <c:v>2.0042789625893564E-2</c:v>
                </c:pt>
                <c:pt idx="283">
                  <c:v>0.19988473052506328</c:v>
                </c:pt>
                <c:pt idx="284">
                  <c:v>0.94842735437771331</c:v>
                </c:pt>
                <c:pt idx="285">
                  <c:v>0.59838889872174061</c:v>
                </c:pt>
                <c:pt idx="286">
                  <c:v>2.7733009206601378E-2</c:v>
                </c:pt>
                <c:pt idx="287">
                  <c:v>0.25887755455041306</c:v>
                </c:pt>
                <c:pt idx="288">
                  <c:v>0.759133073306413</c:v>
                </c:pt>
                <c:pt idx="289">
                  <c:v>9.234441581666919E-2</c:v>
                </c:pt>
                <c:pt idx="290">
                  <c:v>0.27571170695879244</c:v>
                </c:pt>
                <c:pt idx="291">
                  <c:v>0.24774570234366167</c:v>
                </c:pt>
                <c:pt idx="292">
                  <c:v>0.71482036352462996</c:v>
                </c:pt>
                <c:pt idx="293">
                  <c:v>8.525580507730135E-2</c:v>
                </c:pt>
                <c:pt idx="294">
                  <c:v>0.79006514015924834</c:v>
                </c:pt>
                <c:pt idx="295">
                  <c:v>0.77025351880661541</c:v>
                </c:pt>
                <c:pt idx="296">
                  <c:v>0.9899368912012031</c:v>
                </c:pt>
                <c:pt idx="297">
                  <c:v>0.98668171230734536</c:v>
                </c:pt>
                <c:pt idx="298">
                  <c:v>0.43821475689883749</c:v>
                </c:pt>
                <c:pt idx="299">
                  <c:v>0.46065760604191142</c:v>
                </c:pt>
                <c:pt idx="300">
                  <c:v>0.59972451251021897</c:v>
                </c:pt>
                <c:pt idx="301">
                  <c:v>0.90656491969549546</c:v>
                </c:pt>
                <c:pt idx="302">
                  <c:v>0.57577668424275985</c:v>
                </c:pt>
                <c:pt idx="303">
                  <c:v>0.99204801360713701</c:v>
                </c:pt>
                <c:pt idx="304">
                  <c:v>7.499971839268571E-2</c:v>
                </c:pt>
                <c:pt idx="305">
                  <c:v>0.94839440342353032</c:v>
                </c:pt>
                <c:pt idx="306">
                  <c:v>0.25600864217705777</c:v>
                </c:pt>
                <c:pt idx="307">
                  <c:v>0.86716076236985651</c:v>
                </c:pt>
                <c:pt idx="308">
                  <c:v>0.22471744582821263</c:v>
                </c:pt>
                <c:pt idx="309">
                  <c:v>0.90332943937413235</c:v>
                </c:pt>
                <c:pt idx="310">
                  <c:v>0.43224109731204163</c:v>
                </c:pt>
                <c:pt idx="311">
                  <c:v>0.94655199551731317</c:v>
                </c:pt>
                <c:pt idx="312">
                  <c:v>1.1277470565902448E-2</c:v>
                </c:pt>
                <c:pt idx="313">
                  <c:v>0.8085564889458865</c:v>
                </c:pt>
                <c:pt idx="314">
                  <c:v>0.83045087633473291</c:v>
                </c:pt>
                <c:pt idx="315">
                  <c:v>0.60093870784750103</c:v>
                </c:pt>
                <c:pt idx="316">
                  <c:v>0.1022606514256823</c:v>
                </c:pt>
                <c:pt idx="317">
                  <c:v>1.0605803629589738E-2</c:v>
                </c:pt>
                <c:pt idx="318">
                  <c:v>0.59587952678188494</c:v>
                </c:pt>
                <c:pt idx="319">
                  <c:v>0.12636687610564579</c:v>
                </c:pt>
                <c:pt idx="320">
                  <c:v>0.70924823375997303</c:v>
                </c:pt>
                <c:pt idx="321">
                  <c:v>0.88230024074274105</c:v>
                </c:pt>
                <c:pt idx="322">
                  <c:v>0.69913635432651355</c:v>
                </c:pt>
                <c:pt idx="323">
                  <c:v>0.98248197239921931</c:v>
                </c:pt>
                <c:pt idx="324">
                  <c:v>0.82707141315330801</c:v>
                </c:pt>
                <c:pt idx="325">
                  <c:v>0.81179584206183608</c:v>
                </c:pt>
                <c:pt idx="326">
                  <c:v>0.71766672063173087</c:v>
                </c:pt>
                <c:pt idx="327">
                  <c:v>0.24436883646898022</c:v>
                </c:pt>
                <c:pt idx="328">
                  <c:v>0.23781728737065722</c:v>
                </c:pt>
                <c:pt idx="329">
                  <c:v>9.1939476588462798E-2</c:v>
                </c:pt>
                <c:pt idx="330">
                  <c:v>0.53390950489397682</c:v>
                </c:pt>
                <c:pt idx="331">
                  <c:v>0.74412316865721417</c:v>
                </c:pt>
                <c:pt idx="332">
                  <c:v>0.45948790417627816</c:v>
                </c:pt>
                <c:pt idx="333">
                  <c:v>0.76042237250208233</c:v>
                </c:pt>
                <c:pt idx="334">
                  <c:v>0.28874660719303813</c:v>
                </c:pt>
                <c:pt idx="335">
                  <c:v>0.96045436741003276</c:v>
                </c:pt>
                <c:pt idx="336">
                  <c:v>0.50831613978180945</c:v>
                </c:pt>
                <c:pt idx="337">
                  <c:v>0.92535280838730816</c:v>
                </c:pt>
                <c:pt idx="338">
                  <c:v>0.94862017422116229</c:v>
                </c:pt>
                <c:pt idx="339">
                  <c:v>2.6562926478908344E-2</c:v>
                </c:pt>
                <c:pt idx="340">
                  <c:v>0.65789570153598309</c:v>
                </c:pt>
                <c:pt idx="341">
                  <c:v>0.7315894877989999</c:v>
                </c:pt>
                <c:pt idx="342">
                  <c:v>9.2992788210230826E-2</c:v>
                </c:pt>
                <c:pt idx="343">
                  <c:v>0.53034584553615383</c:v>
                </c:pt>
                <c:pt idx="344">
                  <c:v>0.28288895599115027</c:v>
                </c:pt>
                <c:pt idx="345">
                  <c:v>0.93002434096087694</c:v>
                </c:pt>
                <c:pt idx="346">
                  <c:v>0.39943975541126964</c:v>
                </c:pt>
                <c:pt idx="347">
                  <c:v>0.43049122730628919</c:v>
                </c:pt>
                <c:pt idx="348">
                  <c:v>0.13707133829992146</c:v>
                </c:pt>
                <c:pt idx="349">
                  <c:v>0.33276561936824178</c:v>
                </c:pt>
                <c:pt idx="350">
                  <c:v>0.80229532237182744</c:v>
                </c:pt>
                <c:pt idx="351">
                  <c:v>0.59426822283468184</c:v>
                </c:pt>
                <c:pt idx="352">
                  <c:v>0.17103961759025732</c:v>
                </c:pt>
                <c:pt idx="353">
                  <c:v>0.7954913146000816</c:v>
                </c:pt>
                <c:pt idx="354">
                  <c:v>0.43254427619802716</c:v>
                </c:pt>
                <c:pt idx="355">
                  <c:v>0.48588882402901135</c:v>
                </c:pt>
                <c:pt idx="356">
                  <c:v>3.8109195988789146E-2</c:v>
                </c:pt>
                <c:pt idx="357">
                  <c:v>0.6347932673680704</c:v>
                </c:pt>
                <c:pt idx="358">
                  <c:v>8.2657474261798924E-2</c:v>
                </c:pt>
                <c:pt idx="359">
                  <c:v>0.94506972034748027</c:v>
                </c:pt>
                <c:pt idx="360">
                  <c:v>0.79003500348078293</c:v>
                </c:pt>
                <c:pt idx="361">
                  <c:v>0.41075810528484402</c:v>
                </c:pt>
                <c:pt idx="362">
                  <c:v>0.75957185821560247</c:v>
                </c:pt>
                <c:pt idx="363">
                  <c:v>8.4247755062479501E-2</c:v>
                </c:pt>
                <c:pt idx="364">
                  <c:v>0.83274327578587148</c:v>
                </c:pt>
                <c:pt idx="365">
                  <c:v>0.34004062382282085</c:v>
                </c:pt>
                <c:pt idx="366">
                  <c:v>0.65660013274330731</c:v>
                </c:pt>
                <c:pt idx="367">
                  <c:v>0.63032459397543317</c:v>
                </c:pt>
                <c:pt idx="368">
                  <c:v>0.86857263151193975</c:v>
                </c:pt>
                <c:pt idx="369">
                  <c:v>0.36551332624422372</c:v>
                </c:pt>
                <c:pt idx="370">
                  <c:v>0.19610631141741885</c:v>
                </c:pt>
                <c:pt idx="371">
                  <c:v>0.79178193946333897</c:v>
                </c:pt>
                <c:pt idx="372">
                  <c:v>0.24263599988491924</c:v>
                </c:pt>
                <c:pt idx="373">
                  <c:v>0.83620813447370801</c:v>
                </c:pt>
                <c:pt idx="374">
                  <c:v>0.91978628434013754</c:v>
                </c:pt>
                <c:pt idx="375">
                  <c:v>6.7207485109099796E-3</c:v>
                </c:pt>
                <c:pt idx="376">
                  <c:v>0.5565583535464308</c:v>
                </c:pt>
                <c:pt idx="377">
                  <c:v>0.48743687746579389</c:v>
                </c:pt>
                <c:pt idx="378">
                  <c:v>4.4191325428734163E-2</c:v>
                </c:pt>
                <c:pt idx="379">
                  <c:v>0.68578965343086484</c:v>
                </c:pt>
                <c:pt idx="380">
                  <c:v>0.40391664822679385</c:v>
                </c:pt>
                <c:pt idx="381">
                  <c:v>0.37564024691139053</c:v>
                </c:pt>
                <c:pt idx="382">
                  <c:v>0.13174160077986152</c:v>
                </c:pt>
                <c:pt idx="383">
                  <c:v>0.54523618484218195</c:v>
                </c:pt>
                <c:pt idx="384">
                  <c:v>0.57716169578206156</c:v>
                </c:pt>
                <c:pt idx="385">
                  <c:v>0.59599937120884394</c:v>
                </c:pt>
                <c:pt idx="386">
                  <c:v>6.509147769326773E-2</c:v>
                </c:pt>
                <c:pt idx="387">
                  <c:v>0.25768842344626131</c:v>
                </c:pt>
                <c:pt idx="388">
                  <c:v>0.54666948927600723</c:v>
                </c:pt>
                <c:pt idx="389">
                  <c:v>0.39334411177743289</c:v>
                </c:pt>
                <c:pt idx="390">
                  <c:v>0.83604280489592708</c:v>
                </c:pt>
                <c:pt idx="391">
                  <c:v>0.7634767004302575</c:v>
                </c:pt>
                <c:pt idx="392">
                  <c:v>0.45052500726117084</c:v>
                </c:pt>
                <c:pt idx="393">
                  <c:v>0.46256342008582274</c:v>
                </c:pt>
                <c:pt idx="394">
                  <c:v>0.99221645963894478</c:v>
                </c:pt>
                <c:pt idx="395">
                  <c:v>0.52139936898138517</c:v>
                </c:pt>
                <c:pt idx="396">
                  <c:v>0.25402856025789589</c:v>
                </c:pt>
                <c:pt idx="397">
                  <c:v>0.7177875563528715</c:v>
                </c:pt>
                <c:pt idx="398">
                  <c:v>0.99100543189495327</c:v>
                </c:pt>
                <c:pt idx="399">
                  <c:v>1.387615854143387E-2</c:v>
                </c:pt>
                <c:pt idx="400">
                  <c:v>0.75413685312995227</c:v>
                </c:pt>
                <c:pt idx="401">
                  <c:v>6.6716840579655656E-2</c:v>
                </c:pt>
                <c:pt idx="402">
                  <c:v>0.11209204907482995</c:v>
                </c:pt>
                <c:pt idx="403">
                  <c:v>0.81017939069749656</c:v>
                </c:pt>
                <c:pt idx="404">
                  <c:v>0.32061817957489069</c:v>
                </c:pt>
                <c:pt idx="405">
                  <c:v>0.54275995093892515</c:v>
                </c:pt>
                <c:pt idx="406">
                  <c:v>0.54076912947236</c:v>
                </c:pt>
                <c:pt idx="407">
                  <c:v>0.77903202677979511</c:v>
                </c:pt>
                <c:pt idx="408">
                  <c:v>0.55572553030304306</c:v>
                </c:pt>
                <c:pt idx="409">
                  <c:v>0.88980329882376685</c:v>
                </c:pt>
                <c:pt idx="410">
                  <c:v>0.64742501523025697</c:v>
                </c:pt>
                <c:pt idx="411">
                  <c:v>0.46183999122953012</c:v>
                </c:pt>
                <c:pt idx="412">
                  <c:v>0.29990524926372097</c:v>
                </c:pt>
                <c:pt idx="413">
                  <c:v>0.10149246300671189</c:v>
                </c:pt>
                <c:pt idx="414">
                  <c:v>0.21119096909206225</c:v>
                </c:pt>
                <c:pt idx="415">
                  <c:v>0.13097346516434216</c:v>
                </c:pt>
                <c:pt idx="416">
                  <c:v>0.18416677550301142</c:v>
                </c:pt>
                <c:pt idx="417">
                  <c:v>0.34021878343037681</c:v>
                </c:pt>
                <c:pt idx="418">
                  <c:v>3.601351146105547E-2</c:v>
                </c:pt>
                <c:pt idx="419">
                  <c:v>0.91823105746893185</c:v>
                </c:pt>
                <c:pt idx="420">
                  <c:v>0.2024057088859893</c:v>
                </c:pt>
                <c:pt idx="421">
                  <c:v>0.69161263805506179</c:v>
                </c:pt>
                <c:pt idx="422">
                  <c:v>0.81678487334434946</c:v>
                </c:pt>
                <c:pt idx="423">
                  <c:v>9.9185842896897358E-2</c:v>
                </c:pt>
                <c:pt idx="424">
                  <c:v>0.90846932316318674</c:v>
                </c:pt>
                <c:pt idx="425">
                  <c:v>0.671822897223735</c:v>
                </c:pt>
                <c:pt idx="426">
                  <c:v>0.98188302161923302</c:v>
                </c:pt>
                <c:pt idx="427">
                  <c:v>0.46542105088060304</c:v>
                </c:pt>
                <c:pt idx="428">
                  <c:v>0.38488125816992957</c:v>
                </c:pt>
                <c:pt idx="429">
                  <c:v>0.96552075606578946</c:v>
                </c:pt>
                <c:pt idx="430">
                  <c:v>1.0556243867864579E-2</c:v>
                </c:pt>
                <c:pt idx="431">
                  <c:v>0.25129993158381447</c:v>
                </c:pt>
                <c:pt idx="432">
                  <c:v>0.85617510859147605</c:v>
                </c:pt>
                <c:pt idx="433">
                  <c:v>9.7802079686194809E-2</c:v>
                </c:pt>
                <c:pt idx="434">
                  <c:v>0.2016680862714163</c:v>
                </c:pt>
                <c:pt idx="435">
                  <c:v>4.7294542112548021E-2</c:v>
                </c:pt>
                <c:pt idx="436">
                  <c:v>0.11726553746341273</c:v>
                </c:pt>
                <c:pt idx="437">
                  <c:v>0.39964838939843594</c:v>
                </c:pt>
                <c:pt idx="438">
                  <c:v>0.23911242839504754</c:v>
                </c:pt>
                <c:pt idx="439">
                  <c:v>0.6674018975549727</c:v>
                </c:pt>
                <c:pt idx="440">
                  <c:v>0.90705322177252623</c:v>
                </c:pt>
                <c:pt idx="441">
                  <c:v>0.15896909680754834</c:v>
                </c:pt>
                <c:pt idx="442">
                  <c:v>0.82987667764285178</c:v>
                </c:pt>
                <c:pt idx="443">
                  <c:v>0.32963443596167796</c:v>
                </c:pt>
                <c:pt idx="444">
                  <c:v>0.73169668475861938</c:v>
                </c:pt>
                <c:pt idx="445">
                  <c:v>0.32078809654163887</c:v>
                </c:pt>
                <c:pt idx="446">
                  <c:v>0.46372996326057803</c:v>
                </c:pt>
                <c:pt idx="447">
                  <c:v>0.65194800153177068</c:v>
                </c:pt>
                <c:pt idx="448">
                  <c:v>9.1857661579303862E-2</c:v>
                </c:pt>
                <c:pt idx="449">
                  <c:v>0.59738920760594816</c:v>
                </c:pt>
                <c:pt idx="450">
                  <c:v>0.91508121341117221</c:v>
                </c:pt>
                <c:pt idx="451">
                  <c:v>0.66797064416118079</c:v>
                </c:pt>
                <c:pt idx="452">
                  <c:v>0.65503255050568132</c:v>
                </c:pt>
                <c:pt idx="453">
                  <c:v>0.52406686242772493</c:v>
                </c:pt>
                <c:pt idx="454">
                  <c:v>0.98303551440991821</c:v>
                </c:pt>
                <c:pt idx="455">
                  <c:v>0.4201453656798233</c:v>
                </c:pt>
                <c:pt idx="456">
                  <c:v>0.12501226177449831</c:v>
                </c:pt>
                <c:pt idx="457">
                  <c:v>0.96988220729898367</c:v>
                </c:pt>
                <c:pt idx="458">
                  <c:v>0.31040325702264226</c:v>
                </c:pt>
                <c:pt idx="459">
                  <c:v>0.59374355349279007</c:v>
                </c:pt>
                <c:pt idx="460">
                  <c:v>0.67422803438403456</c:v>
                </c:pt>
                <c:pt idx="461">
                  <c:v>0.51785837172305527</c:v>
                </c:pt>
                <c:pt idx="462">
                  <c:v>0.96737408381223144</c:v>
                </c:pt>
                <c:pt idx="463">
                  <c:v>0.55256688858122627</c:v>
                </c:pt>
                <c:pt idx="464">
                  <c:v>5.6934504690104748E-2</c:v>
                </c:pt>
                <c:pt idx="465">
                  <c:v>0.19784332483807554</c:v>
                </c:pt>
                <c:pt idx="466">
                  <c:v>0.73610855330939196</c:v>
                </c:pt>
                <c:pt idx="467">
                  <c:v>0.65310860152670558</c:v>
                </c:pt>
                <c:pt idx="468">
                  <c:v>0.37608830589659625</c:v>
                </c:pt>
                <c:pt idx="469">
                  <c:v>0.81153559844116219</c:v>
                </c:pt>
                <c:pt idx="470">
                  <c:v>0.11604435047949391</c:v>
                </c:pt>
                <c:pt idx="471">
                  <c:v>0.82657868370817444</c:v>
                </c:pt>
                <c:pt idx="472">
                  <c:v>0.68767330022276085</c:v>
                </c:pt>
                <c:pt idx="473">
                  <c:v>0.62716419018040526</c:v>
                </c:pt>
                <c:pt idx="474">
                  <c:v>0.53514435881025157</c:v>
                </c:pt>
                <c:pt idx="475">
                  <c:v>0.69053144743602601</c:v>
                </c:pt>
                <c:pt idx="476">
                  <c:v>6.9666546274592234E-2</c:v>
                </c:pt>
                <c:pt idx="477">
                  <c:v>0.22793484880424153</c:v>
                </c:pt>
                <c:pt idx="478">
                  <c:v>0.4145572577375326</c:v>
                </c:pt>
                <c:pt idx="479">
                  <c:v>0.30175124394682595</c:v>
                </c:pt>
                <c:pt idx="480">
                  <c:v>4.0073331202633566E-3</c:v>
                </c:pt>
                <c:pt idx="481">
                  <c:v>0.28712007008029017</c:v>
                </c:pt>
                <c:pt idx="482">
                  <c:v>0.41084672470234662</c:v>
                </c:pt>
                <c:pt idx="483">
                  <c:v>0.86783299412790393</c:v>
                </c:pt>
                <c:pt idx="484">
                  <c:v>0.49423875539522355</c:v>
                </c:pt>
                <c:pt idx="485">
                  <c:v>0.4082203613656934</c:v>
                </c:pt>
                <c:pt idx="486">
                  <c:v>0.28653514909959199</c:v>
                </c:pt>
                <c:pt idx="487">
                  <c:v>9.694868898812159E-2</c:v>
                </c:pt>
                <c:pt idx="488">
                  <c:v>0.62753921985275096</c:v>
                </c:pt>
                <c:pt idx="489">
                  <c:v>0.24438724881301033</c:v>
                </c:pt>
                <c:pt idx="490">
                  <c:v>4.8299318970329463E-2</c:v>
                </c:pt>
                <c:pt idx="491">
                  <c:v>0.58699658181053394</c:v>
                </c:pt>
                <c:pt idx="492">
                  <c:v>0.91592292997200064</c:v>
                </c:pt>
                <c:pt idx="493">
                  <c:v>2.9613801444727694E-2</c:v>
                </c:pt>
                <c:pt idx="494">
                  <c:v>5.8347242170756486E-3</c:v>
                </c:pt>
                <c:pt idx="495">
                  <c:v>0.68100473431396447</c:v>
                </c:pt>
                <c:pt idx="496">
                  <c:v>0.85507710798345149</c:v>
                </c:pt>
                <c:pt idx="497">
                  <c:v>0.50955995342499272</c:v>
                </c:pt>
                <c:pt idx="498">
                  <c:v>3.639865673978171E-2</c:v>
                </c:pt>
                <c:pt idx="499">
                  <c:v>0.62181995363718767</c:v>
                </c:pt>
                <c:pt idx="500">
                  <c:v>0.88410054668501314</c:v>
                </c:pt>
                <c:pt idx="501">
                  <c:v>0.65174748071196376</c:v>
                </c:pt>
                <c:pt idx="502">
                  <c:v>0.62955738161227071</c:v>
                </c:pt>
                <c:pt idx="503">
                  <c:v>0.68701523911987172</c:v>
                </c:pt>
                <c:pt idx="504">
                  <c:v>0.53394583166752385</c:v>
                </c:pt>
                <c:pt idx="505">
                  <c:v>0.23087283212228715</c:v>
                </c:pt>
                <c:pt idx="506">
                  <c:v>0.35579863740662798</c:v>
                </c:pt>
                <c:pt idx="507">
                  <c:v>0.35198700253734205</c:v>
                </c:pt>
                <c:pt idx="508">
                  <c:v>0.11791214030792285</c:v>
                </c:pt>
                <c:pt idx="509">
                  <c:v>0.46329536905381596</c:v>
                </c:pt>
                <c:pt idx="510">
                  <c:v>0.23244136348056788</c:v>
                </c:pt>
                <c:pt idx="511">
                  <c:v>0.4601388587729498</c:v>
                </c:pt>
                <c:pt idx="512">
                  <c:v>3.2817998594870668E-3</c:v>
                </c:pt>
                <c:pt idx="513">
                  <c:v>0.13426221601437816</c:v>
                </c:pt>
                <c:pt idx="514">
                  <c:v>0.91581711310533886</c:v>
                </c:pt>
                <c:pt idx="515">
                  <c:v>0.90672150440408616</c:v>
                </c:pt>
                <c:pt idx="516">
                  <c:v>0.67231756399159071</c:v>
                </c:pt>
                <c:pt idx="517">
                  <c:v>0.64445124736973913</c:v>
                </c:pt>
                <c:pt idx="518">
                  <c:v>0.66361545724810667</c:v>
                </c:pt>
                <c:pt idx="519">
                  <c:v>0.81779812589004819</c:v>
                </c:pt>
                <c:pt idx="520">
                  <c:v>0.25865664621123918</c:v>
                </c:pt>
                <c:pt idx="521">
                  <c:v>0.69168803611296437</c:v>
                </c:pt>
                <c:pt idx="522">
                  <c:v>0.79907171807853772</c:v>
                </c:pt>
                <c:pt idx="523">
                  <c:v>5.4368270861357537E-2</c:v>
                </c:pt>
                <c:pt idx="524">
                  <c:v>8.2803509502141992E-2</c:v>
                </c:pt>
                <c:pt idx="525">
                  <c:v>0.8478555943266749</c:v>
                </c:pt>
                <c:pt idx="526">
                  <c:v>0.20768360324460478</c:v>
                </c:pt>
                <c:pt idx="527">
                  <c:v>0.83385622441072005</c:v>
                </c:pt>
                <c:pt idx="528">
                  <c:v>0.23357377654708755</c:v>
                </c:pt>
                <c:pt idx="529">
                  <c:v>0.62045176814245173</c:v>
                </c:pt>
                <c:pt idx="530">
                  <c:v>0.38192831939050664</c:v>
                </c:pt>
                <c:pt idx="531">
                  <c:v>0.29001188884591955</c:v>
                </c:pt>
                <c:pt idx="532">
                  <c:v>0.2582031894852661</c:v>
                </c:pt>
                <c:pt idx="533">
                  <c:v>0.6694791088841453</c:v>
                </c:pt>
                <c:pt idx="534">
                  <c:v>0.43408603373929189</c:v>
                </c:pt>
                <c:pt idx="535">
                  <c:v>0.70523815849142324</c:v>
                </c:pt>
                <c:pt idx="536">
                  <c:v>0.37664968885342354</c:v>
                </c:pt>
                <c:pt idx="537">
                  <c:v>0.52599632711778543</c:v>
                </c:pt>
                <c:pt idx="538">
                  <c:v>0.81878826639814328</c:v>
                </c:pt>
                <c:pt idx="539">
                  <c:v>9.535376866795342E-2</c:v>
                </c:pt>
                <c:pt idx="540">
                  <c:v>0.44896827348962587</c:v>
                </c:pt>
                <c:pt idx="541">
                  <c:v>9.694396555911422E-2</c:v>
                </c:pt>
                <c:pt idx="542">
                  <c:v>0.4473294581048548</c:v>
                </c:pt>
                <c:pt idx="543">
                  <c:v>0.54739095819163353</c:v>
                </c:pt>
                <c:pt idx="544">
                  <c:v>0.42733954769302873</c:v>
                </c:pt>
                <c:pt idx="545">
                  <c:v>0.29555512722608523</c:v>
                </c:pt>
                <c:pt idx="546">
                  <c:v>0.47507738249348641</c:v>
                </c:pt>
                <c:pt idx="547">
                  <c:v>0.70185226124995614</c:v>
                </c:pt>
                <c:pt idx="548">
                  <c:v>0.62831237174895926</c:v>
                </c:pt>
                <c:pt idx="549">
                  <c:v>0.615296470784639</c:v>
                </c:pt>
                <c:pt idx="550">
                  <c:v>0.43187175082907636</c:v>
                </c:pt>
                <c:pt idx="551">
                  <c:v>0.46843354363172118</c:v>
                </c:pt>
                <c:pt idx="552">
                  <c:v>0.43683579105066206</c:v>
                </c:pt>
                <c:pt idx="553">
                  <c:v>0.12534252488927633</c:v>
                </c:pt>
                <c:pt idx="554">
                  <c:v>0.65668207879476703</c:v>
                </c:pt>
                <c:pt idx="555">
                  <c:v>0.36196422278972729</c:v>
                </c:pt>
                <c:pt idx="556">
                  <c:v>0.6495534357479803</c:v>
                </c:pt>
                <c:pt idx="557">
                  <c:v>0.35724721054052855</c:v>
                </c:pt>
                <c:pt idx="558">
                  <c:v>0.14873073355510424</c:v>
                </c:pt>
                <c:pt idx="559">
                  <c:v>0.59585825620785626</c:v>
                </c:pt>
                <c:pt idx="560">
                  <c:v>0.85424877970899993</c:v>
                </c:pt>
                <c:pt idx="561">
                  <c:v>0.63283580921676774</c:v>
                </c:pt>
                <c:pt idx="562">
                  <c:v>8.8870985800138302E-2</c:v>
                </c:pt>
                <c:pt idx="563">
                  <c:v>7.4743045717925782E-2</c:v>
                </c:pt>
                <c:pt idx="564">
                  <c:v>0.16069873557675651</c:v>
                </c:pt>
                <c:pt idx="565">
                  <c:v>0.55342080440741703</c:v>
                </c:pt>
                <c:pt idx="566">
                  <c:v>0.65122678951815194</c:v>
                </c:pt>
                <c:pt idx="567">
                  <c:v>0.37940985727792731</c:v>
                </c:pt>
                <c:pt idx="568">
                  <c:v>0.9786974785955862</c:v>
                </c:pt>
                <c:pt idx="569">
                  <c:v>0.61154239852220893</c:v>
                </c:pt>
                <c:pt idx="570">
                  <c:v>0.19883114008160097</c:v>
                </c:pt>
                <c:pt idx="571">
                  <c:v>0.89058628506314841</c:v>
                </c:pt>
                <c:pt idx="572">
                  <c:v>0.11982581511055557</c:v>
                </c:pt>
                <c:pt idx="573">
                  <c:v>0.42793165694226321</c:v>
                </c:pt>
                <c:pt idx="574">
                  <c:v>0.57018106612360431</c:v>
                </c:pt>
                <c:pt idx="575">
                  <c:v>0.27147106281100342</c:v>
                </c:pt>
                <c:pt idx="576">
                  <c:v>0.37775357187770375</c:v>
                </c:pt>
                <c:pt idx="577">
                  <c:v>1.2220489774283472E-2</c:v>
                </c:pt>
                <c:pt idx="578">
                  <c:v>0.82579585310171788</c:v>
                </c:pt>
                <c:pt idx="579">
                  <c:v>0.88105138080822198</c:v>
                </c:pt>
                <c:pt idx="580">
                  <c:v>0.11068943037204582</c:v>
                </c:pt>
                <c:pt idx="581">
                  <c:v>0.5488386327810344</c:v>
                </c:pt>
                <c:pt idx="582">
                  <c:v>0.76867916525597657</c:v>
                </c:pt>
                <c:pt idx="583">
                  <c:v>3.1101592321866378E-2</c:v>
                </c:pt>
                <c:pt idx="584">
                  <c:v>0.51801556232075407</c:v>
                </c:pt>
                <c:pt idx="585">
                  <c:v>0.91016798336160398</c:v>
                </c:pt>
                <c:pt idx="586">
                  <c:v>0.77636056864290537</c:v>
                </c:pt>
                <c:pt idx="587">
                  <c:v>0.8650787612999371</c:v>
                </c:pt>
                <c:pt idx="588">
                  <c:v>0.32282926169945392</c:v>
                </c:pt>
                <c:pt idx="589">
                  <c:v>2.9330186317270801E-2</c:v>
                </c:pt>
                <c:pt idx="590">
                  <c:v>0.29222161200273611</c:v>
                </c:pt>
                <c:pt idx="591">
                  <c:v>0.89746068404511725</c:v>
                </c:pt>
                <c:pt idx="592">
                  <c:v>0.93036002034396592</c:v>
                </c:pt>
                <c:pt idx="593">
                  <c:v>0.96945544924011551</c:v>
                </c:pt>
                <c:pt idx="594">
                  <c:v>0.74889614951494976</c:v>
                </c:pt>
                <c:pt idx="595">
                  <c:v>0.11899341884006376</c:v>
                </c:pt>
                <c:pt idx="596">
                  <c:v>4.7118495181734277E-2</c:v>
                </c:pt>
                <c:pt idx="597">
                  <c:v>0.51852774683435132</c:v>
                </c:pt>
                <c:pt idx="598">
                  <c:v>0.50147981766280159</c:v>
                </c:pt>
                <c:pt idx="599">
                  <c:v>0.5081987829650465</c:v>
                </c:pt>
                <c:pt idx="600">
                  <c:v>5.7538562993175835E-2</c:v>
                </c:pt>
                <c:pt idx="601">
                  <c:v>2.2180546680368174E-3</c:v>
                </c:pt>
                <c:pt idx="602">
                  <c:v>0.25407095977495298</c:v>
                </c:pt>
                <c:pt idx="603">
                  <c:v>0.25092302274612188</c:v>
                </c:pt>
                <c:pt idx="604">
                  <c:v>0.11913361769203212</c:v>
                </c:pt>
                <c:pt idx="605">
                  <c:v>0.17573476156818035</c:v>
                </c:pt>
                <c:pt idx="606">
                  <c:v>0.34946734698743753</c:v>
                </c:pt>
                <c:pt idx="607">
                  <c:v>0.56758215167532278</c:v>
                </c:pt>
                <c:pt idx="608">
                  <c:v>9.1982529766248877E-2</c:v>
                </c:pt>
                <c:pt idx="609">
                  <c:v>0.81075185859458632</c:v>
                </c:pt>
                <c:pt idx="610">
                  <c:v>0.4737074302819726</c:v>
                </c:pt>
                <c:pt idx="611">
                  <c:v>8.2045151141334705E-2</c:v>
                </c:pt>
                <c:pt idx="612">
                  <c:v>0.62195960223078051</c:v>
                </c:pt>
                <c:pt idx="613">
                  <c:v>0.86917346308357291</c:v>
                </c:pt>
                <c:pt idx="614">
                  <c:v>0.68898053619622979</c:v>
                </c:pt>
                <c:pt idx="615">
                  <c:v>0.97974549115724596</c:v>
                </c:pt>
                <c:pt idx="616">
                  <c:v>0.5237776918465642</c:v>
                </c:pt>
                <c:pt idx="617">
                  <c:v>1.4841392635677519E-2</c:v>
                </c:pt>
                <c:pt idx="618">
                  <c:v>0.68580743378158648</c:v>
                </c:pt>
                <c:pt idx="619">
                  <c:v>0.59595769698528467</c:v>
                </c:pt>
                <c:pt idx="620">
                  <c:v>0.68219004386652193</c:v>
                </c:pt>
                <c:pt idx="621">
                  <c:v>0.57127955674581277</c:v>
                </c:pt>
                <c:pt idx="622">
                  <c:v>0.55130247937979215</c:v>
                </c:pt>
                <c:pt idx="623">
                  <c:v>0.76674910061146218</c:v>
                </c:pt>
                <c:pt idx="624">
                  <c:v>0.6640811464337959</c:v>
                </c:pt>
                <c:pt idx="625">
                  <c:v>0.24586540540891322</c:v>
                </c:pt>
                <c:pt idx="626">
                  <c:v>0.19217399262197732</c:v>
                </c:pt>
                <c:pt idx="627">
                  <c:v>0.96856757337207688</c:v>
                </c:pt>
                <c:pt idx="628">
                  <c:v>0.80164002221781805</c:v>
                </c:pt>
                <c:pt idx="629">
                  <c:v>2.6245027246869723E-2</c:v>
                </c:pt>
                <c:pt idx="630">
                  <c:v>0.96025030895622487</c:v>
                </c:pt>
                <c:pt idx="631">
                  <c:v>0.67995195355046456</c:v>
                </c:pt>
                <c:pt idx="632">
                  <c:v>0.22191568438736409</c:v>
                </c:pt>
                <c:pt idx="633">
                  <c:v>0.74131665758275433</c:v>
                </c:pt>
                <c:pt idx="634">
                  <c:v>0.51776268459239461</c:v>
                </c:pt>
                <c:pt idx="635">
                  <c:v>0.31503528344134846</c:v>
                </c:pt>
                <c:pt idx="636">
                  <c:v>0.39740913418672164</c:v>
                </c:pt>
                <c:pt idx="637">
                  <c:v>0.51579648600991779</c:v>
                </c:pt>
                <c:pt idx="638">
                  <c:v>0.73276014606373741</c:v>
                </c:pt>
                <c:pt idx="639">
                  <c:v>0.79709569956881721</c:v>
                </c:pt>
                <c:pt idx="640">
                  <c:v>0.67397102573436318</c:v>
                </c:pt>
                <c:pt idx="641">
                  <c:v>3.5676508252999395E-2</c:v>
                </c:pt>
                <c:pt idx="642">
                  <c:v>0.61061151512788914</c:v>
                </c:pt>
                <c:pt idx="643">
                  <c:v>5.6269833907697464E-2</c:v>
                </c:pt>
                <c:pt idx="644">
                  <c:v>0.4238774755825796</c:v>
                </c:pt>
                <c:pt idx="645">
                  <c:v>1.4152047499373155E-2</c:v>
                </c:pt>
                <c:pt idx="646">
                  <c:v>0.71883442689560006</c:v>
                </c:pt>
                <c:pt idx="647">
                  <c:v>0.90517095439763384</c:v>
                </c:pt>
                <c:pt idx="648">
                  <c:v>0.82855522643067125</c:v>
                </c:pt>
                <c:pt idx="649">
                  <c:v>0.4504666248602589</c:v>
                </c:pt>
                <c:pt idx="650">
                  <c:v>0.50317544589373175</c:v>
                </c:pt>
                <c:pt idx="651">
                  <c:v>7.3625499364004754E-2</c:v>
                </c:pt>
                <c:pt idx="652">
                  <c:v>0.55330195292800766</c:v>
                </c:pt>
                <c:pt idx="653">
                  <c:v>0.20956194088752478</c:v>
                </c:pt>
                <c:pt idx="654">
                  <c:v>0.12328757950180402</c:v>
                </c:pt>
                <c:pt idx="655">
                  <c:v>0.40606875586649394</c:v>
                </c:pt>
                <c:pt idx="656">
                  <c:v>0.85942993386511668</c:v>
                </c:pt>
                <c:pt idx="657">
                  <c:v>0.46529029544134715</c:v>
                </c:pt>
                <c:pt idx="658">
                  <c:v>8.1844433553197593E-2</c:v>
                </c:pt>
                <c:pt idx="659">
                  <c:v>0.49141246016871576</c:v>
                </c:pt>
                <c:pt idx="660">
                  <c:v>0.41829231031770497</c:v>
                </c:pt>
                <c:pt idx="661">
                  <c:v>0.20980297894491839</c:v>
                </c:pt>
                <c:pt idx="662">
                  <c:v>0.97741695834749054</c:v>
                </c:pt>
                <c:pt idx="663">
                  <c:v>0.41403578325886325</c:v>
                </c:pt>
                <c:pt idx="664">
                  <c:v>0.42515717409008247</c:v>
                </c:pt>
                <c:pt idx="665">
                  <c:v>0.40768301515010852</c:v>
                </c:pt>
                <c:pt idx="666">
                  <c:v>0.82268217800442545</c:v>
                </c:pt>
                <c:pt idx="667">
                  <c:v>0.37951093755740151</c:v>
                </c:pt>
                <c:pt idx="668">
                  <c:v>0.64740877888567538</c:v>
                </c:pt>
                <c:pt idx="669">
                  <c:v>0.11042180566539272</c:v>
                </c:pt>
                <c:pt idx="670">
                  <c:v>8.8250271796948665E-2</c:v>
                </c:pt>
                <c:pt idx="671">
                  <c:v>0.96953308593189558</c:v>
                </c:pt>
                <c:pt idx="672">
                  <c:v>0.62723509763015262</c:v>
                </c:pt>
                <c:pt idx="673">
                  <c:v>0.82716674052093675</c:v>
                </c:pt>
                <c:pt idx="674">
                  <c:v>0.62658814520092021</c:v>
                </c:pt>
                <c:pt idx="675">
                  <c:v>0.86130622378430421</c:v>
                </c:pt>
                <c:pt idx="676">
                  <c:v>0.99286505121016322</c:v>
                </c:pt>
                <c:pt idx="677">
                  <c:v>0.62519715383773922</c:v>
                </c:pt>
                <c:pt idx="678">
                  <c:v>0.57553708465088504</c:v>
                </c:pt>
                <c:pt idx="679">
                  <c:v>0.54912511620486537</c:v>
                </c:pt>
                <c:pt idx="680">
                  <c:v>0.70377742256658682</c:v>
                </c:pt>
                <c:pt idx="681">
                  <c:v>0.54336698068794453</c:v>
                </c:pt>
                <c:pt idx="682">
                  <c:v>0.61306994619281074</c:v>
                </c:pt>
                <c:pt idx="683">
                  <c:v>0.15381580280675544</c:v>
                </c:pt>
                <c:pt idx="684">
                  <c:v>0.58455351373727826</c:v>
                </c:pt>
                <c:pt idx="685">
                  <c:v>0.67187824650632744</c:v>
                </c:pt>
                <c:pt idx="686">
                  <c:v>0.75243023755132221</c:v>
                </c:pt>
                <c:pt idx="687">
                  <c:v>0.36435844358253622</c:v>
                </c:pt>
                <c:pt idx="688">
                  <c:v>0.91116849675834655</c:v>
                </c:pt>
                <c:pt idx="689">
                  <c:v>0.71731726165306853</c:v>
                </c:pt>
                <c:pt idx="690">
                  <c:v>0.32030741526169892</c:v>
                </c:pt>
                <c:pt idx="691">
                  <c:v>0.19080935597959181</c:v>
                </c:pt>
                <c:pt idx="692">
                  <c:v>0.66087792674644374</c:v>
                </c:pt>
                <c:pt idx="693">
                  <c:v>0.18634655219278962</c:v>
                </c:pt>
                <c:pt idx="694">
                  <c:v>0.22387842749352593</c:v>
                </c:pt>
                <c:pt idx="695">
                  <c:v>0.69806476211088264</c:v>
                </c:pt>
                <c:pt idx="696">
                  <c:v>0.91890798040794264</c:v>
                </c:pt>
                <c:pt idx="697">
                  <c:v>6.8924948819363285E-2</c:v>
                </c:pt>
                <c:pt idx="698">
                  <c:v>5.9652138937220656E-2</c:v>
                </c:pt>
                <c:pt idx="699">
                  <c:v>9.7188125777018741E-2</c:v>
                </c:pt>
                <c:pt idx="700">
                  <c:v>0.13132264257958781</c:v>
                </c:pt>
                <c:pt idx="701">
                  <c:v>0.45238479598938264</c:v>
                </c:pt>
                <c:pt idx="702">
                  <c:v>0.80000958287017465</c:v>
                </c:pt>
                <c:pt idx="703">
                  <c:v>0.79775882997471292</c:v>
                </c:pt>
                <c:pt idx="704">
                  <c:v>1.825115692849677E-2</c:v>
                </c:pt>
                <c:pt idx="705">
                  <c:v>0.18146298013097528</c:v>
                </c:pt>
                <c:pt idx="706">
                  <c:v>0.65769089597953179</c:v>
                </c:pt>
                <c:pt idx="707">
                  <c:v>0.98958984359557056</c:v>
                </c:pt>
                <c:pt idx="708">
                  <c:v>0.61530951292163216</c:v>
                </c:pt>
                <c:pt idx="709">
                  <c:v>0.2077326208523661</c:v>
                </c:pt>
                <c:pt idx="710">
                  <c:v>0.46066545563942074</c:v>
                </c:pt>
                <c:pt idx="711">
                  <c:v>0.41644205463418804</c:v>
                </c:pt>
                <c:pt idx="712">
                  <c:v>0.42513144476624543</c:v>
                </c:pt>
                <c:pt idx="713">
                  <c:v>0.1704935750213632</c:v>
                </c:pt>
                <c:pt idx="714">
                  <c:v>6.5787859206799526E-3</c:v>
                </c:pt>
                <c:pt idx="715">
                  <c:v>0.26132407641387556</c:v>
                </c:pt>
                <c:pt idx="716">
                  <c:v>0.43605138765577534</c:v>
                </c:pt>
                <c:pt idx="717">
                  <c:v>5.0935359121658585E-2</c:v>
                </c:pt>
                <c:pt idx="718">
                  <c:v>0.71770713991583424</c:v>
                </c:pt>
                <c:pt idx="719">
                  <c:v>0.35243455449574257</c:v>
                </c:pt>
                <c:pt idx="720">
                  <c:v>0.8085143075258473</c:v>
                </c:pt>
                <c:pt idx="721">
                  <c:v>0.49396392619304819</c:v>
                </c:pt>
                <c:pt idx="722">
                  <c:v>0.9370750561358383</c:v>
                </c:pt>
                <c:pt idx="723">
                  <c:v>0.71588094169244376</c:v>
                </c:pt>
                <c:pt idx="724">
                  <c:v>0.26709716160329133</c:v>
                </c:pt>
                <c:pt idx="725">
                  <c:v>0.278469593780444</c:v>
                </c:pt>
                <c:pt idx="726">
                  <c:v>0.80577052810039496</c:v>
                </c:pt>
                <c:pt idx="727">
                  <c:v>0.23471420436385104</c:v>
                </c:pt>
                <c:pt idx="728">
                  <c:v>2.9428026239118887E-3</c:v>
                </c:pt>
                <c:pt idx="729">
                  <c:v>0.857709868686657</c:v>
                </c:pt>
                <c:pt idx="730">
                  <c:v>0.36182525955111966</c:v>
                </c:pt>
                <c:pt idx="731">
                  <c:v>0.51112781662886475</c:v>
                </c:pt>
                <c:pt idx="732">
                  <c:v>0.60096807401700492</c:v>
                </c:pt>
                <c:pt idx="733">
                  <c:v>0.6270005310907274</c:v>
                </c:pt>
                <c:pt idx="734">
                  <c:v>0.5515054756696639</c:v>
                </c:pt>
                <c:pt idx="735">
                  <c:v>0.77595293711735369</c:v>
                </c:pt>
                <c:pt idx="736">
                  <c:v>0.42567222926156456</c:v>
                </c:pt>
                <c:pt idx="737">
                  <c:v>3.6939842366740971E-2</c:v>
                </c:pt>
                <c:pt idx="738">
                  <c:v>0.96566685426951615</c:v>
                </c:pt>
                <c:pt idx="739">
                  <c:v>0.26115822862326588</c:v>
                </c:pt>
                <c:pt idx="740">
                  <c:v>0.18286799779189977</c:v>
                </c:pt>
                <c:pt idx="741">
                  <c:v>0.19767740885755214</c:v>
                </c:pt>
                <c:pt idx="742">
                  <c:v>0.99789395970929351</c:v>
                </c:pt>
                <c:pt idx="743">
                  <c:v>0.78423740095418504</c:v>
                </c:pt>
                <c:pt idx="744">
                  <c:v>5.5322060644487414E-2</c:v>
                </c:pt>
                <c:pt idx="745">
                  <c:v>6.1762020566484832E-3</c:v>
                </c:pt>
                <c:pt idx="746">
                  <c:v>0.36112020103647968</c:v>
                </c:pt>
                <c:pt idx="747">
                  <c:v>0.50845275353644481</c:v>
                </c:pt>
                <c:pt idx="748">
                  <c:v>0.74076352503529552</c:v>
                </c:pt>
                <c:pt idx="749">
                  <c:v>0.11159041809933723</c:v>
                </c:pt>
                <c:pt idx="750">
                  <c:v>0.43267852836693221</c:v>
                </c:pt>
                <c:pt idx="751">
                  <c:v>0.38508877864310564</c:v>
                </c:pt>
                <c:pt idx="752">
                  <c:v>0.74652668854692739</c:v>
                </c:pt>
                <c:pt idx="753">
                  <c:v>0.35652163871453058</c:v>
                </c:pt>
                <c:pt idx="754">
                  <c:v>0.98034667981864543</c:v>
                </c:pt>
                <c:pt idx="755">
                  <c:v>0.57696090521614973</c:v>
                </c:pt>
                <c:pt idx="756">
                  <c:v>0.16451890467046726</c:v>
                </c:pt>
                <c:pt idx="757">
                  <c:v>0.56296343432290719</c:v>
                </c:pt>
                <c:pt idx="758">
                  <c:v>0.12893195999375773</c:v>
                </c:pt>
                <c:pt idx="759">
                  <c:v>0.41019173470768644</c:v>
                </c:pt>
                <c:pt idx="760">
                  <c:v>0.97380227617661841</c:v>
                </c:pt>
                <c:pt idx="761">
                  <c:v>0.73166885671288784</c:v>
                </c:pt>
                <c:pt idx="762">
                  <c:v>0.99234558354165003</c:v>
                </c:pt>
                <c:pt idx="763">
                  <c:v>0.99859659892466801</c:v>
                </c:pt>
                <c:pt idx="764">
                  <c:v>0.71334859485114521</c:v>
                </c:pt>
                <c:pt idx="765">
                  <c:v>0.82714174955124486</c:v>
                </c:pt>
                <c:pt idx="766">
                  <c:v>0.98102173532829551</c:v>
                </c:pt>
                <c:pt idx="767">
                  <c:v>0.72507934201009427</c:v>
                </c:pt>
                <c:pt idx="768">
                  <c:v>8.9157767602162097E-2</c:v>
                </c:pt>
                <c:pt idx="769">
                  <c:v>0.89854309761072382</c:v>
                </c:pt>
                <c:pt idx="770">
                  <c:v>0.37923071474438086</c:v>
                </c:pt>
                <c:pt idx="771">
                  <c:v>0.36733990951883622</c:v>
                </c:pt>
                <c:pt idx="772">
                  <c:v>0.76441611060989012</c:v>
                </c:pt>
                <c:pt idx="773">
                  <c:v>0.49438295279958688</c:v>
                </c:pt>
                <c:pt idx="774">
                  <c:v>6.2333603271775062E-2</c:v>
                </c:pt>
                <c:pt idx="775">
                  <c:v>0.76579608091261919</c:v>
                </c:pt>
                <c:pt idx="776">
                  <c:v>0.67546693761556187</c:v>
                </c:pt>
                <c:pt idx="777">
                  <c:v>0.32093940952045585</c:v>
                </c:pt>
                <c:pt idx="778">
                  <c:v>0.6121833206507804</c:v>
                </c:pt>
                <c:pt idx="779">
                  <c:v>0.93270039737442001</c:v>
                </c:pt>
                <c:pt idx="780">
                  <c:v>0.93446618280361671</c:v>
                </c:pt>
                <c:pt idx="781">
                  <c:v>0.40544186990448838</c:v>
                </c:pt>
                <c:pt idx="782">
                  <c:v>0.2173880249524609</c:v>
                </c:pt>
                <c:pt idx="783">
                  <c:v>0.7662077783069795</c:v>
                </c:pt>
                <c:pt idx="784">
                  <c:v>0.31942712025485809</c:v>
                </c:pt>
                <c:pt idx="785">
                  <c:v>0.75952651085503253</c:v>
                </c:pt>
                <c:pt idx="786">
                  <c:v>0.41342814137975281</c:v>
                </c:pt>
                <c:pt idx="787">
                  <c:v>0.3378534398773565</c:v>
                </c:pt>
                <c:pt idx="788">
                  <c:v>0.9031691550588371</c:v>
                </c:pt>
                <c:pt idx="789">
                  <c:v>0.7763224936577896</c:v>
                </c:pt>
                <c:pt idx="790">
                  <c:v>0.4389240334419392</c:v>
                </c:pt>
                <c:pt idx="791">
                  <c:v>0.86270581182562411</c:v>
                </c:pt>
                <c:pt idx="792">
                  <c:v>0.80553378308404389</c:v>
                </c:pt>
                <c:pt idx="793">
                  <c:v>0.86201285274576844</c:v>
                </c:pt>
                <c:pt idx="794">
                  <c:v>0.16143284658408075</c:v>
                </c:pt>
                <c:pt idx="795">
                  <c:v>0.33804941505993091</c:v>
                </c:pt>
                <c:pt idx="796">
                  <c:v>2.1058878532478453E-2</c:v>
                </c:pt>
                <c:pt idx="797">
                  <c:v>0.92471054228460003</c:v>
                </c:pt>
                <c:pt idx="798">
                  <c:v>0.63552321054869343</c:v>
                </c:pt>
                <c:pt idx="799">
                  <c:v>0.49454274540559628</c:v>
                </c:pt>
                <c:pt idx="800">
                  <c:v>0.11379620187462303</c:v>
                </c:pt>
                <c:pt idx="801">
                  <c:v>0.2159037172105015</c:v>
                </c:pt>
                <c:pt idx="802">
                  <c:v>0.30485362063337373</c:v>
                </c:pt>
                <c:pt idx="803">
                  <c:v>0.37179864595243872</c:v>
                </c:pt>
                <c:pt idx="804">
                  <c:v>0.90634879407494773</c:v>
                </c:pt>
                <c:pt idx="805">
                  <c:v>0.52083573031002439</c:v>
                </c:pt>
                <c:pt idx="806">
                  <c:v>0.68099812705043639</c:v>
                </c:pt>
                <c:pt idx="807">
                  <c:v>0.53701027976015892</c:v>
                </c:pt>
                <c:pt idx="808">
                  <c:v>0.72737284939889668</c:v>
                </c:pt>
                <c:pt idx="809">
                  <c:v>0.68144147356311402</c:v>
                </c:pt>
                <c:pt idx="810">
                  <c:v>0.29456217906434823</c:v>
                </c:pt>
                <c:pt idx="811">
                  <c:v>0.493793926567615</c:v>
                </c:pt>
                <c:pt idx="812">
                  <c:v>0.4720004669952047</c:v>
                </c:pt>
                <c:pt idx="813">
                  <c:v>0.17884606140313319</c:v>
                </c:pt>
                <c:pt idx="814">
                  <c:v>0.19595198355506593</c:v>
                </c:pt>
                <c:pt idx="815">
                  <c:v>0.15030319542503079</c:v>
                </c:pt>
                <c:pt idx="816">
                  <c:v>0.79742693475636062</c:v>
                </c:pt>
                <c:pt idx="817">
                  <c:v>0.20104909541177218</c:v>
                </c:pt>
                <c:pt idx="818">
                  <c:v>0.24217565145274356</c:v>
                </c:pt>
                <c:pt idx="819">
                  <c:v>0.85809418490560341</c:v>
                </c:pt>
                <c:pt idx="820">
                  <c:v>0.75647789159071455</c:v>
                </c:pt>
                <c:pt idx="821">
                  <c:v>9.8073307399691445E-2</c:v>
                </c:pt>
                <c:pt idx="822">
                  <c:v>0.70787754960276761</c:v>
                </c:pt>
                <c:pt idx="823">
                  <c:v>0.70939509570332326</c:v>
                </c:pt>
                <c:pt idx="824">
                  <c:v>0.97850376743761047</c:v>
                </c:pt>
                <c:pt idx="825">
                  <c:v>0.34240555496070535</c:v>
                </c:pt>
                <c:pt idx="826">
                  <c:v>0.19542343487897562</c:v>
                </c:pt>
                <c:pt idx="827">
                  <c:v>2.1051648137400014E-2</c:v>
                </c:pt>
                <c:pt idx="828">
                  <c:v>0.79214232989963673</c:v>
                </c:pt>
                <c:pt idx="829">
                  <c:v>0.17387998328909049</c:v>
                </c:pt>
                <c:pt idx="830">
                  <c:v>0.23675839209378902</c:v>
                </c:pt>
                <c:pt idx="831">
                  <c:v>0.85434223670540199</c:v>
                </c:pt>
                <c:pt idx="832">
                  <c:v>0.30073645076376598</c:v>
                </c:pt>
                <c:pt idx="833">
                  <c:v>0.89837925126899032</c:v>
                </c:pt>
                <c:pt idx="834">
                  <c:v>0.81561132297603178</c:v>
                </c:pt>
                <c:pt idx="835">
                  <c:v>0.47528304617678663</c:v>
                </c:pt>
                <c:pt idx="836">
                  <c:v>0.79520707191108186</c:v>
                </c:pt>
                <c:pt idx="837">
                  <c:v>0.27784856980333161</c:v>
                </c:pt>
                <c:pt idx="838">
                  <c:v>0.40467017836287089</c:v>
                </c:pt>
                <c:pt idx="839">
                  <c:v>0.61125086318401201</c:v>
                </c:pt>
                <c:pt idx="840">
                  <c:v>0.41708693396702767</c:v>
                </c:pt>
                <c:pt idx="841">
                  <c:v>0.86558115469756902</c:v>
                </c:pt>
                <c:pt idx="842">
                  <c:v>0.94575256918717387</c:v>
                </c:pt>
                <c:pt idx="843">
                  <c:v>0.32085711064264666</c:v>
                </c:pt>
                <c:pt idx="844">
                  <c:v>0.33975729200451665</c:v>
                </c:pt>
                <c:pt idx="845">
                  <c:v>0.57946928500475914</c:v>
                </c:pt>
                <c:pt idx="846">
                  <c:v>0.13888006959134358</c:v>
                </c:pt>
                <c:pt idx="847">
                  <c:v>0.80939148602647149</c:v>
                </c:pt>
                <c:pt idx="848">
                  <c:v>0.91980680929956815</c:v>
                </c:pt>
                <c:pt idx="849">
                  <c:v>6.6803404444830017E-2</c:v>
                </c:pt>
                <c:pt idx="850">
                  <c:v>0.19025288146619745</c:v>
                </c:pt>
                <c:pt idx="851">
                  <c:v>0.68802492328713183</c:v>
                </c:pt>
                <c:pt idx="852">
                  <c:v>0.34448779004031937</c:v>
                </c:pt>
                <c:pt idx="853">
                  <c:v>0.14522868298962721</c:v>
                </c:pt>
                <c:pt idx="854">
                  <c:v>0.14203191298027018</c:v>
                </c:pt>
                <c:pt idx="855">
                  <c:v>0.80254436456376521</c:v>
                </c:pt>
                <c:pt idx="856">
                  <c:v>0.13738603664021642</c:v>
                </c:pt>
                <c:pt idx="857">
                  <c:v>0.78063463947078648</c:v>
                </c:pt>
                <c:pt idx="858">
                  <c:v>9.6250870489724805E-2</c:v>
                </c:pt>
                <c:pt idx="859">
                  <c:v>0.75914107748084081</c:v>
                </c:pt>
                <c:pt idx="860">
                  <c:v>0.73955158218054928</c:v>
                </c:pt>
                <c:pt idx="861">
                  <c:v>0.96111708403187568</c:v>
                </c:pt>
                <c:pt idx="862">
                  <c:v>0.70136280313273347</c:v>
                </c:pt>
                <c:pt idx="863">
                  <c:v>0.49854941571037881</c:v>
                </c:pt>
                <c:pt idx="864">
                  <c:v>0.41268689605763254</c:v>
                </c:pt>
                <c:pt idx="865">
                  <c:v>0.12357851645063811</c:v>
                </c:pt>
                <c:pt idx="866">
                  <c:v>3.0024608509067963E-2</c:v>
                </c:pt>
                <c:pt idx="867">
                  <c:v>0.97053479507769025</c:v>
                </c:pt>
                <c:pt idx="868">
                  <c:v>0.14168065413547581</c:v>
                </c:pt>
                <c:pt idx="869">
                  <c:v>0.77881759480127621</c:v>
                </c:pt>
                <c:pt idx="870">
                  <c:v>0.49071751552175191</c:v>
                </c:pt>
                <c:pt idx="871">
                  <c:v>0.19302319692608805</c:v>
                </c:pt>
                <c:pt idx="872">
                  <c:v>6.9652222676258591E-2</c:v>
                </c:pt>
                <c:pt idx="873">
                  <c:v>0.83371011777145565</c:v>
                </c:pt>
                <c:pt idx="874">
                  <c:v>0.13525333386033866</c:v>
                </c:pt>
                <c:pt idx="875">
                  <c:v>0.6873055505160377</c:v>
                </c:pt>
                <c:pt idx="876">
                  <c:v>0.47854538095040799</c:v>
                </c:pt>
                <c:pt idx="877">
                  <c:v>3.8076433514989128E-2</c:v>
                </c:pt>
                <c:pt idx="878">
                  <c:v>0.74943526013628681</c:v>
                </c:pt>
                <c:pt idx="879">
                  <c:v>0.14442391795578413</c:v>
                </c:pt>
                <c:pt idx="880">
                  <c:v>0.75113865136736502</c:v>
                </c:pt>
                <c:pt idx="881">
                  <c:v>0.99188204004259539</c:v>
                </c:pt>
                <c:pt idx="882">
                  <c:v>0.54023499136951714</c:v>
                </c:pt>
                <c:pt idx="883">
                  <c:v>0.89357885955016203</c:v>
                </c:pt>
                <c:pt idx="884">
                  <c:v>0.21494427031853391</c:v>
                </c:pt>
                <c:pt idx="885">
                  <c:v>0.63866634992944138</c:v>
                </c:pt>
                <c:pt idx="886">
                  <c:v>0.3010056089927643</c:v>
                </c:pt>
                <c:pt idx="887">
                  <c:v>0.26337315207761425</c:v>
                </c:pt>
                <c:pt idx="888">
                  <c:v>0.4826690543061235</c:v>
                </c:pt>
                <c:pt idx="889">
                  <c:v>0.4561884350048464</c:v>
                </c:pt>
                <c:pt idx="890">
                  <c:v>0.76493503367367621</c:v>
                </c:pt>
                <c:pt idx="891">
                  <c:v>0.17677308308439132</c:v>
                </c:pt>
                <c:pt idx="892">
                  <c:v>0.81647447008482266</c:v>
                </c:pt>
                <c:pt idx="893">
                  <c:v>0.30203390413578035</c:v>
                </c:pt>
                <c:pt idx="894">
                  <c:v>0.16893793694010284</c:v>
                </c:pt>
                <c:pt idx="895">
                  <c:v>0.98388666808625203</c:v>
                </c:pt>
                <c:pt idx="896">
                  <c:v>0.83597875227024665</c:v>
                </c:pt>
                <c:pt idx="897">
                  <c:v>0.23609802983577244</c:v>
                </c:pt>
                <c:pt idx="898">
                  <c:v>0.70584239976258567</c:v>
                </c:pt>
                <c:pt idx="899">
                  <c:v>0.27092314095140546</c:v>
                </c:pt>
                <c:pt idx="900">
                  <c:v>0.61876244865690733</c:v>
                </c:pt>
                <c:pt idx="901">
                  <c:v>0.1657868930943085</c:v>
                </c:pt>
                <c:pt idx="902">
                  <c:v>0.77531957372463101</c:v>
                </c:pt>
                <c:pt idx="903">
                  <c:v>0.22057278203449671</c:v>
                </c:pt>
                <c:pt idx="904">
                  <c:v>2.4481345229994678E-2</c:v>
                </c:pt>
                <c:pt idx="905">
                  <c:v>0.58861238229634782</c:v>
                </c:pt>
                <c:pt idx="906">
                  <c:v>7.8075392113766684E-3</c:v>
                </c:pt>
                <c:pt idx="907">
                  <c:v>0.95285008847520691</c:v>
                </c:pt>
                <c:pt idx="908">
                  <c:v>0.85647825122003041</c:v>
                </c:pt>
                <c:pt idx="909">
                  <c:v>0.58116310083061828</c:v>
                </c:pt>
                <c:pt idx="910">
                  <c:v>0.71223758597720843</c:v>
                </c:pt>
                <c:pt idx="911">
                  <c:v>0.91320583753577511</c:v>
                </c:pt>
                <c:pt idx="912">
                  <c:v>6.5741714748143498E-2</c:v>
                </c:pt>
                <c:pt idx="913">
                  <c:v>0.85830822052663169</c:v>
                </c:pt>
                <c:pt idx="914">
                  <c:v>0.3934675333836144</c:v>
                </c:pt>
                <c:pt idx="915">
                  <c:v>0.79018218944294205</c:v>
                </c:pt>
                <c:pt idx="916">
                  <c:v>0.35625511568772072</c:v>
                </c:pt>
                <c:pt idx="917">
                  <c:v>0.83627612279064512</c:v>
                </c:pt>
                <c:pt idx="918">
                  <c:v>0.78003842951503422</c:v>
                </c:pt>
                <c:pt idx="919">
                  <c:v>0.55859541295614712</c:v>
                </c:pt>
                <c:pt idx="920">
                  <c:v>3.2756742281951134E-2</c:v>
                </c:pt>
                <c:pt idx="921">
                  <c:v>0.75718860678103728</c:v>
                </c:pt>
                <c:pt idx="922">
                  <c:v>0.54495757863681704</c:v>
                </c:pt>
                <c:pt idx="923">
                  <c:v>0.1248161588830875</c:v>
                </c:pt>
                <c:pt idx="924">
                  <c:v>0.64189815746676393</c:v>
                </c:pt>
                <c:pt idx="925">
                  <c:v>0.36784726475581964</c:v>
                </c:pt>
                <c:pt idx="926">
                  <c:v>0.92997152581109088</c:v>
                </c:pt>
                <c:pt idx="927">
                  <c:v>0.73338898925693374</c:v>
                </c:pt>
                <c:pt idx="928">
                  <c:v>8.923131643879112E-2</c:v>
                </c:pt>
                <c:pt idx="929">
                  <c:v>0.72871355220954825</c:v>
                </c:pt>
                <c:pt idx="930">
                  <c:v>2.9075724519422863E-2</c:v>
                </c:pt>
                <c:pt idx="931">
                  <c:v>0.43365311103731108</c:v>
                </c:pt>
                <c:pt idx="932">
                  <c:v>5.637844790479063E-2</c:v>
                </c:pt>
                <c:pt idx="933">
                  <c:v>0.53158496436250302</c:v>
                </c:pt>
                <c:pt idx="934">
                  <c:v>0.93567340007920852</c:v>
                </c:pt>
                <c:pt idx="935">
                  <c:v>0.63673359864564483</c:v>
                </c:pt>
                <c:pt idx="936">
                  <c:v>0.77793126838039039</c:v>
                </c:pt>
                <c:pt idx="937">
                  <c:v>0.95652757108406727</c:v>
                </c:pt>
                <c:pt idx="938">
                  <c:v>0.53511589859674491</c:v>
                </c:pt>
                <c:pt idx="939">
                  <c:v>0.15243683428481658</c:v>
                </c:pt>
                <c:pt idx="940">
                  <c:v>1.8468475597240186E-2</c:v>
                </c:pt>
                <c:pt idx="941">
                  <c:v>0.36297478290671215</c:v>
                </c:pt>
                <c:pt idx="942">
                  <c:v>0.78033012465538298</c:v>
                </c:pt>
                <c:pt idx="943">
                  <c:v>9.1203705444627636E-2</c:v>
                </c:pt>
                <c:pt idx="944">
                  <c:v>0.71781927985599137</c:v>
                </c:pt>
                <c:pt idx="945">
                  <c:v>0.90989481477860068</c:v>
                </c:pt>
                <c:pt idx="946">
                  <c:v>0.76455565937975889</c:v>
                </c:pt>
                <c:pt idx="947">
                  <c:v>0.81702794570120274</c:v>
                </c:pt>
                <c:pt idx="948">
                  <c:v>0.61767017218466935</c:v>
                </c:pt>
                <c:pt idx="949">
                  <c:v>0.67974430029412269</c:v>
                </c:pt>
                <c:pt idx="950">
                  <c:v>0.62403081319268128</c:v>
                </c:pt>
                <c:pt idx="951">
                  <c:v>0.43036603322283806</c:v>
                </c:pt>
                <c:pt idx="952">
                  <c:v>0.68296014264720706</c:v>
                </c:pt>
                <c:pt idx="953">
                  <c:v>0.86685106255536681</c:v>
                </c:pt>
                <c:pt idx="954">
                  <c:v>0.73140114281280966</c:v>
                </c:pt>
                <c:pt idx="955">
                  <c:v>0.54943334337928584</c:v>
                </c:pt>
                <c:pt idx="956">
                  <c:v>0.29093159108570077</c:v>
                </c:pt>
                <c:pt idx="957">
                  <c:v>2.8238845884786534E-2</c:v>
                </c:pt>
                <c:pt idx="958">
                  <c:v>0.26751891918242521</c:v>
                </c:pt>
                <c:pt idx="959">
                  <c:v>4.0601987812632911E-3</c:v>
                </c:pt>
                <c:pt idx="960">
                  <c:v>0.29644925931408417</c:v>
                </c:pt>
                <c:pt idx="961">
                  <c:v>0.46233978195515757</c:v>
                </c:pt>
                <c:pt idx="962">
                  <c:v>0.9498418934490428</c:v>
                </c:pt>
                <c:pt idx="963">
                  <c:v>0.84931147920307681</c:v>
                </c:pt>
                <c:pt idx="964">
                  <c:v>0.34092615170209506</c:v>
                </c:pt>
                <c:pt idx="965">
                  <c:v>0.37180677323315292</c:v>
                </c:pt>
                <c:pt idx="966">
                  <c:v>0.22729600068904343</c:v>
                </c:pt>
                <c:pt idx="967">
                  <c:v>0.41238430058630671</c:v>
                </c:pt>
                <c:pt idx="968">
                  <c:v>0.1772369378059272</c:v>
                </c:pt>
                <c:pt idx="969">
                  <c:v>0.27713903737562229</c:v>
                </c:pt>
                <c:pt idx="970">
                  <c:v>0.85488052372743895</c:v>
                </c:pt>
                <c:pt idx="971">
                  <c:v>0.89642930873386517</c:v>
                </c:pt>
                <c:pt idx="972">
                  <c:v>0.61838832066676586</c:v>
                </c:pt>
                <c:pt idx="973">
                  <c:v>0.57840385553680396</c:v>
                </c:pt>
                <c:pt idx="974">
                  <c:v>0.5078250836538083</c:v>
                </c:pt>
                <c:pt idx="975">
                  <c:v>0.75044030353394187</c:v>
                </c:pt>
                <c:pt idx="976">
                  <c:v>0.88527442646323651</c:v>
                </c:pt>
                <c:pt idx="977">
                  <c:v>0.95309257315429396</c:v>
                </c:pt>
                <c:pt idx="978">
                  <c:v>0.38982859793879288</c:v>
                </c:pt>
                <c:pt idx="979">
                  <c:v>0.44807206567938951</c:v>
                </c:pt>
                <c:pt idx="980">
                  <c:v>0.22188986339809269</c:v>
                </c:pt>
                <c:pt idx="981">
                  <c:v>0.91513747562209014</c:v>
                </c:pt>
                <c:pt idx="982">
                  <c:v>0.18976597437485221</c:v>
                </c:pt>
                <c:pt idx="983">
                  <c:v>0.77535505797206017</c:v>
                </c:pt>
                <c:pt idx="984">
                  <c:v>0.6653008965217645</c:v>
                </c:pt>
                <c:pt idx="985">
                  <c:v>0.37183509503870071</c:v>
                </c:pt>
                <c:pt idx="986">
                  <c:v>0.76901971588509355</c:v>
                </c:pt>
                <c:pt idx="987">
                  <c:v>0.57186878769405214</c:v>
                </c:pt>
                <c:pt idx="988">
                  <c:v>7.8074599243805887E-3</c:v>
                </c:pt>
                <c:pt idx="989">
                  <c:v>0.33534005766804298</c:v>
                </c:pt>
                <c:pt idx="990">
                  <c:v>7.0364247741093844E-2</c:v>
                </c:pt>
                <c:pt idx="991">
                  <c:v>0.69892087022025651</c:v>
                </c:pt>
                <c:pt idx="992">
                  <c:v>0.64921489665870913</c:v>
                </c:pt>
                <c:pt idx="993">
                  <c:v>0.83643867252267268</c:v>
                </c:pt>
                <c:pt idx="994">
                  <c:v>0.11209220479416671</c:v>
                </c:pt>
                <c:pt idx="995">
                  <c:v>0.29893395256679223</c:v>
                </c:pt>
                <c:pt idx="996">
                  <c:v>0.58579330085402037</c:v>
                </c:pt>
                <c:pt idx="997">
                  <c:v>0.62818018706734602</c:v>
                </c:pt>
                <c:pt idx="998">
                  <c:v>0.94804893603111606</c:v>
                </c:pt>
                <c:pt idx="999">
                  <c:v>0.88073777750101834</c:v>
                </c:pt>
              </c:numCache>
            </c:numRef>
          </c:xVal>
          <c:yVal>
            <c:numRef>
              <c:f>claims!$CC$31:$CC$1030</c:f>
              <c:numCache>
                <c:formatCode>0%</c:formatCode>
                <c:ptCount val="1000"/>
                <c:pt idx="0">
                  <c:v>0.73052582321810111</c:v>
                </c:pt>
                <c:pt idx="1">
                  <c:v>0.35549698372167954</c:v>
                </c:pt>
                <c:pt idx="2">
                  <c:v>0.72337882327794056</c:v>
                </c:pt>
                <c:pt idx="3">
                  <c:v>0.59909735962660648</c:v>
                </c:pt>
                <c:pt idx="4">
                  <c:v>0.65964599389951895</c:v>
                </c:pt>
                <c:pt idx="5">
                  <c:v>0.48523956595410589</c:v>
                </c:pt>
                <c:pt idx="6">
                  <c:v>0.59366334076887128</c:v>
                </c:pt>
                <c:pt idx="7">
                  <c:v>9.4063181955863148E-2</c:v>
                </c:pt>
                <c:pt idx="8">
                  <c:v>0.29421618469396688</c:v>
                </c:pt>
                <c:pt idx="9">
                  <c:v>0.10083154894100706</c:v>
                </c:pt>
                <c:pt idx="10">
                  <c:v>0.70701463485452976</c:v>
                </c:pt>
                <c:pt idx="11">
                  <c:v>0.53643228812198862</c:v>
                </c:pt>
                <c:pt idx="12">
                  <c:v>0.11324654570179629</c:v>
                </c:pt>
                <c:pt idx="13">
                  <c:v>0.54113557753553365</c:v>
                </c:pt>
                <c:pt idx="14">
                  <c:v>0.84524951277983107</c:v>
                </c:pt>
                <c:pt idx="15">
                  <c:v>0.41243941043219523</c:v>
                </c:pt>
                <c:pt idx="16">
                  <c:v>0.59191698207375354</c:v>
                </c:pt>
                <c:pt idx="17">
                  <c:v>8.4439771378741993E-2</c:v>
                </c:pt>
                <c:pt idx="18">
                  <c:v>0.63275637716843758</c:v>
                </c:pt>
                <c:pt idx="19">
                  <c:v>0.8656975822893952</c:v>
                </c:pt>
                <c:pt idx="20">
                  <c:v>0.19199634749703715</c:v>
                </c:pt>
                <c:pt idx="21">
                  <c:v>0.27379330469547852</c:v>
                </c:pt>
                <c:pt idx="22">
                  <c:v>1.5207606058658474E-2</c:v>
                </c:pt>
                <c:pt idx="23">
                  <c:v>7.9044168993884709E-2</c:v>
                </c:pt>
                <c:pt idx="24">
                  <c:v>0.91848601055241019</c:v>
                </c:pt>
                <c:pt idx="25">
                  <c:v>0.3340492835217575</c:v>
                </c:pt>
                <c:pt idx="26">
                  <c:v>0.77869165703064602</c:v>
                </c:pt>
                <c:pt idx="27">
                  <c:v>0.83161987338269761</c:v>
                </c:pt>
                <c:pt idx="28">
                  <c:v>0.62196379714470418</c:v>
                </c:pt>
                <c:pt idx="29">
                  <c:v>7.3271034942159169E-2</c:v>
                </c:pt>
                <c:pt idx="30">
                  <c:v>3.1272856659380205E-2</c:v>
                </c:pt>
                <c:pt idx="31">
                  <c:v>0.7114227810473619</c:v>
                </c:pt>
                <c:pt idx="32">
                  <c:v>0.67803306263986951</c:v>
                </c:pt>
                <c:pt idx="33">
                  <c:v>0.61751557960531478</c:v>
                </c:pt>
                <c:pt idx="34">
                  <c:v>0.46870029198582513</c:v>
                </c:pt>
                <c:pt idx="35">
                  <c:v>0.55189342691201437</c:v>
                </c:pt>
                <c:pt idx="36">
                  <c:v>0.88238743411812592</c:v>
                </c:pt>
                <c:pt idx="37">
                  <c:v>0.58952736849091814</c:v>
                </c:pt>
                <c:pt idx="38">
                  <c:v>0.83022707243422533</c:v>
                </c:pt>
                <c:pt idx="39">
                  <c:v>0.89817586243389547</c:v>
                </c:pt>
                <c:pt idx="40">
                  <c:v>0.55496565131259412</c:v>
                </c:pt>
                <c:pt idx="41">
                  <c:v>0.84157583083755727</c:v>
                </c:pt>
                <c:pt idx="42">
                  <c:v>0.43636149939839453</c:v>
                </c:pt>
                <c:pt idx="43">
                  <c:v>5.7024741030855121E-2</c:v>
                </c:pt>
                <c:pt idx="44">
                  <c:v>0.32937777648798905</c:v>
                </c:pt>
                <c:pt idx="45">
                  <c:v>0.2319781511394603</c:v>
                </c:pt>
                <c:pt idx="46">
                  <c:v>0.83346639715350967</c:v>
                </c:pt>
                <c:pt idx="47">
                  <c:v>0.17118621120972574</c:v>
                </c:pt>
                <c:pt idx="48">
                  <c:v>0.7344562905605555</c:v>
                </c:pt>
                <c:pt idx="49">
                  <c:v>0.27287135608942664</c:v>
                </c:pt>
                <c:pt idx="50">
                  <c:v>0.25564384051369032</c:v>
                </c:pt>
                <c:pt idx="51">
                  <c:v>0.87819759083590787</c:v>
                </c:pt>
                <c:pt idx="52">
                  <c:v>3.8779679867645613E-2</c:v>
                </c:pt>
                <c:pt idx="53">
                  <c:v>0.26602116315954916</c:v>
                </c:pt>
                <c:pt idx="54">
                  <c:v>0.2367895842838906</c:v>
                </c:pt>
                <c:pt idx="55">
                  <c:v>0.19285245227142553</c:v>
                </c:pt>
                <c:pt idx="56">
                  <c:v>0.71368327384264174</c:v>
                </c:pt>
                <c:pt idx="57">
                  <c:v>0.99022731910374273</c:v>
                </c:pt>
                <c:pt idx="58">
                  <c:v>0.94842490660432288</c:v>
                </c:pt>
                <c:pt idx="59">
                  <c:v>0.12579467969482991</c:v>
                </c:pt>
                <c:pt idx="60">
                  <c:v>0.48284051046945908</c:v>
                </c:pt>
                <c:pt idx="61">
                  <c:v>0.89380529366470118</c:v>
                </c:pt>
                <c:pt idx="62">
                  <c:v>1.0667996376633708E-2</c:v>
                </c:pt>
                <c:pt idx="63">
                  <c:v>0.10042132372010873</c:v>
                </c:pt>
                <c:pt idx="64">
                  <c:v>0.82491618609523099</c:v>
                </c:pt>
                <c:pt idx="65">
                  <c:v>0.6055765853668944</c:v>
                </c:pt>
                <c:pt idx="66">
                  <c:v>0.58135907905777506</c:v>
                </c:pt>
                <c:pt idx="67">
                  <c:v>0.16453870633586129</c:v>
                </c:pt>
                <c:pt idx="68">
                  <c:v>0.74328304702728321</c:v>
                </c:pt>
                <c:pt idx="69">
                  <c:v>0.79753194004163985</c:v>
                </c:pt>
                <c:pt idx="70">
                  <c:v>0.29591010264934414</c:v>
                </c:pt>
                <c:pt idx="71">
                  <c:v>0.53221121681486561</c:v>
                </c:pt>
                <c:pt idx="72">
                  <c:v>0.99751602079835022</c:v>
                </c:pt>
                <c:pt idx="73">
                  <c:v>0.30113058500108736</c:v>
                </c:pt>
                <c:pt idx="74">
                  <c:v>0.85243071604313658</c:v>
                </c:pt>
                <c:pt idx="75">
                  <c:v>0.79275213816751833</c:v>
                </c:pt>
                <c:pt idx="76">
                  <c:v>0.28137613697181013</c:v>
                </c:pt>
                <c:pt idx="77">
                  <c:v>0.63889406381979141</c:v>
                </c:pt>
                <c:pt idx="78">
                  <c:v>0.24311718706559843</c:v>
                </c:pt>
                <c:pt idx="79">
                  <c:v>0.90600473780406954</c:v>
                </c:pt>
                <c:pt idx="80">
                  <c:v>0.14629456118633399</c:v>
                </c:pt>
                <c:pt idx="81">
                  <c:v>5.0621157680098228E-2</c:v>
                </c:pt>
                <c:pt idx="82">
                  <c:v>0.58998494338418961</c:v>
                </c:pt>
                <c:pt idx="83">
                  <c:v>0.86260882709336806</c:v>
                </c:pt>
                <c:pt idx="84">
                  <c:v>0.53031141094743384</c:v>
                </c:pt>
                <c:pt idx="85">
                  <c:v>0.90183911037630049</c:v>
                </c:pt>
                <c:pt idx="86">
                  <c:v>8.0231263727898891E-2</c:v>
                </c:pt>
                <c:pt idx="87">
                  <c:v>0.57056490768783596</c:v>
                </c:pt>
                <c:pt idx="88">
                  <c:v>0.56660106625808548</c:v>
                </c:pt>
                <c:pt idx="89">
                  <c:v>0.28363404702639677</c:v>
                </c:pt>
                <c:pt idx="90">
                  <c:v>4.2805155936534146E-2</c:v>
                </c:pt>
                <c:pt idx="91">
                  <c:v>0.1576464961711343</c:v>
                </c:pt>
                <c:pt idx="92">
                  <c:v>0.4043595955167445</c:v>
                </c:pt>
                <c:pt idx="93">
                  <c:v>0.97910473517906371</c:v>
                </c:pt>
                <c:pt idx="94">
                  <c:v>0.13474057801060774</c:v>
                </c:pt>
                <c:pt idx="95">
                  <c:v>0.50646034795763772</c:v>
                </c:pt>
                <c:pt idx="96">
                  <c:v>0.82568042917599327</c:v>
                </c:pt>
                <c:pt idx="97">
                  <c:v>0.99151129974090679</c:v>
                </c:pt>
                <c:pt idx="98">
                  <c:v>0.2311776388000622</c:v>
                </c:pt>
                <c:pt idx="99">
                  <c:v>0.15309996625726871</c:v>
                </c:pt>
                <c:pt idx="100">
                  <c:v>0.69453345314076631</c:v>
                </c:pt>
                <c:pt idx="101">
                  <c:v>0.51248162531314922</c:v>
                </c:pt>
                <c:pt idx="102">
                  <c:v>0.86908600101312727</c:v>
                </c:pt>
                <c:pt idx="103">
                  <c:v>8.5364015235717669E-2</c:v>
                </c:pt>
                <c:pt idx="104">
                  <c:v>1.0325532084242146E-2</c:v>
                </c:pt>
                <c:pt idx="105">
                  <c:v>7.4191977415428614E-2</c:v>
                </c:pt>
                <c:pt idx="106">
                  <c:v>0.30192756893541772</c:v>
                </c:pt>
                <c:pt idx="107">
                  <c:v>1.8871384942645977E-2</c:v>
                </c:pt>
                <c:pt idx="108">
                  <c:v>0.4747507099953947</c:v>
                </c:pt>
                <c:pt idx="109">
                  <c:v>0.80079342169582901</c:v>
                </c:pt>
                <c:pt idx="110">
                  <c:v>0.78990420377505433</c:v>
                </c:pt>
                <c:pt idx="111">
                  <c:v>0.64280080115334093</c:v>
                </c:pt>
                <c:pt idx="112">
                  <c:v>0.18378763972315257</c:v>
                </c:pt>
                <c:pt idx="113">
                  <c:v>0.18922277834803286</c:v>
                </c:pt>
                <c:pt idx="114">
                  <c:v>0.7019443141264371</c:v>
                </c:pt>
                <c:pt idx="115">
                  <c:v>0.88278264969357279</c:v>
                </c:pt>
                <c:pt idx="116">
                  <c:v>0.252875068823607</c:v>
                </c:pt>
                <c:pt idx="117">
                  <c:v>0.1384921757620988</c:v>
                </c:pt>
                <c:pt idx="118">
                  <c:v>0.66937283733704778</c:v>
                </c:pt>
                <c:pt idx="119">
                  <c:v>0.51125172009029207</c:v>
                </c:pt>
                <c:pt idx="120">
                  <c:v>0.66717150922365953</c:v>
                </c:pt>
                <c:pt idx="121">
                  <c:v>0.14998857421748424</c:v>
                </c:pt>
                <c:pt idx="122">
                  <c:v>0.80432674812246163</c:v>
                </c:pt>
                <c:pt idx="123">
                  <c:v>0.58028887725361511</c:v>
                </c:pt>
                <c:pt idx="124">
                  <c:v>0.46192733005872005</c:v>
                </c:pt>
                <c:pt idx="125">
                  <c:v>0.24648936763515392</c:v>
                </c:pt>
                <c:pt idx="126">
                  <c:v>0.91828834112498747</c:v>
                </c:pt>
                <c:pt idx="127">
                  <c:v>0.81504131792827428</c:v>
                </c:pt>
                <c:pt idx="128">
                  <c:v>0.66136158299072545</c:v>
                </c:pt>
                <c:pt idx="129">
                  <c:v>0.25506449407954856</c:v>
                </c:pt>
                <c:pt idx="130">
                  <c:v>0.76951357218132321</c:v>
                </c:pt>
                <c:pt idx="131">
                  <c:v>0.42066868651707451</c:v>
                </c:pt>
                <c:pt idx="132">
                  <c:v>0.97420348794533207</c:v>
                </c:pt>
                <c:pt idx="133">
                  <c:v>0.99241051877109498</c:v>
                </c:pt>
                <c:pt idx="134">
                  <c:v>2.8312647245092845E-2</c:v>
                </c:pt>
                <c:pt idx="135">
                  <c:v>0.61660875311537766</c:v>
                </c:pt>
                <c:pt idx="136">
                  <c:v>0.31888025205592457</c:v>
                </c:pt>
                <c:pt idx="137">
                  <c:v>0.99369335377555812</c:v>
                </c:pt>
                <c:pt idx="138">
                  <c:v>4.0582832309963679E-2</c:v>
                </c:pt>
                <c:pt idx="139">
                  <c:v>0.96393686291910685</c:v>
                </c:pt>
                <c:pt idx="140">
                  <c:v>0.83721427556655348</c:v>
                </c:pt>
                <c:pt idx="141">
                  <c:v>0.45609718476074473</c:v>
                </c:pt>
                <c:pt idx="142">
                  <c:v>0.17900252866440011</c:v>
                </c:pt>
                <c:pt idx="143">
                  <c:v>0.11564247029581599</c:v>
                </c:pt>
                <c:pt idx="144">
                  <c:v>0.38479630416072547</c:v>
                </c:pt>
                <c:pt idx="145">
                  <c:v>3.8298787713746965E-2</c:v>
                </c:pt>
                <c:pt idx="146">
                  <c:v>7.7747073522547602E-2</c:v>
                </c:pt>
                <c:pt idx="147">
                  <c:v>0.76372611958596781</c:v>
                </c:pt>
                <c:pt idx="148">
                  <c:v>0.4371968140232233</c:v>
                </c:pt>
                <c:pt idx="149">
                  <c:v>0.74757626545196276</c:v>
                </c:pt>
                <c:pt idx="150">
                  <c:v>0.42534253495218011</c:v>
                </c:pt>
                <c:pt idx="151">
                  <c:v>0.46789213839290794</c:v>
                </c:pt>
                <c:pt idx="152">
                  <c:v>0.16349414897957076</c:v>
                </c:pt>
                <c:pt idx="153">
                  <c:v>0.35372905399390692</c:v>
                </c:pt>
                <c:pt idx="154">
                  <c:v>0.3934925758548336</c:v>
                </c:pt>
                <c:pt idx="155">
                  <c:v>0.35792774970951408</c:v>
                </c:pt>
                <c:pt idx="156">
                  <c:v>0.1869923936613514</c:v>
                </c:pt>
                <c:pt idx="157">
                  <c:v>0.23784541951977198</c:v>
                </c:pt>
                <c:pt idx="158">
                  <c:v>0.26057125379900675</c:v>
                </c:pt>
                <c:pt idx="159">
                  <c:v>0.83201125226830175</c:v>
                </c:pt>
                <c:pt idx="160">
                  <c:v>0.48699964715445121</c:v>
                </c:pt>
                <c:pt idx="161">
                  <c:v>0.72732886749775438</c:v>
                </c:pt>
                <c:pt idx="162">
                  <c:v>0.29338536489143147</c:v>
                </c:pt>
                <c:pt idx="163">
                  <c:v>0.1518076769886528</c:v>
                </c:pt>
                <c:pt idx="164">
                  <c:v>0.27044412062478257</c:v>
                </c:pt>
                <c:pt idx="165">
                  <c:v>0.70814079484464665</c:v>
                </c:pt>
                <c:pt idx="166">
                  <c:v>0.22640891030445942</c:v>
                </c:pt>
                <c:pt idx="167">
                  <c:v>0.40547033049917397</c:v>
                </c:pt>
                <c:pt idx="168">
                  <c:v>0.65772273512218116</c:v>
                </c:pt>
                <c:pt idx="169">
                  <c:v>0.22466536282919744</c:v>
                </c:pt>
                <c:pt idx="170">
                  <c:v>0.97177465957583886</c:v>
                </c:pt>
                <c:pt idx="171">
                  <c:v>0.46346691436630971</c:v>
                </c:pt>
                <c:pt idx="172">
                  <c:v>0.23498385054753004</c:v>
                </c:pt>
                <c:pt idx="173">
                  <c:v>0.45693070328248214</c:v>
                </c:pt>
                <c:pt idx="174">
                  <c:v>0.82838740171210179</c:v>
                </c:pt>
                <c:pt idx="175">
                  <c:v>0.74462614714547759</c:v>
                </c:pt>
                <c:pt idx="176">
                  <c:v>8.9122450194557848E-2</c:v>
                </c:pt>
                <c:pt idx="177">
                  <c:v>0.94905676607269984</c:v>
                </c:pt>
                <c:pt idx="178">
                  <c:v>0.35849444555648019</c:v>
                </c:pt>
                <c:pt idx="179">
                  <c:v>5.488849036698757E-2</c:v>
                </c:pt>
                <c:pt idx="180">
                  <c:v>0.41609419976394196</c:v>
                </c:pt>
                <c:pt idx="181">
                  <c:v>0.75804809915700733</c:v>
                </c:pt>
                <c:pt idx="182">
                  <c:v>0.32000590326300238</c:v>
                </c:pt>
                <c:pt idx="183">
                  <c:v>0.23925659057643534</c:v>
                </c:pt>
                <c:pt idx="184">
                  <c:v>0.18429164742488738</c:v>
                </c:pt>
                <c:pt idx="185">
                  <c:v>0.4436137482261639</c:v>
                </c:pt>
                <c:pt idx="186">
                  <c:v>0.37824200357160759</c:v>
                </c:pt>
                <c:pt idx="187">
                  <c:v>0.73498251411384763</c:v>
                </c:pt>
                <c:pt idx="188">
                  <c:v>0.82314906117760533</c:v>
                </c:pt>
                <c:pt idx="189">
                  <c:v>0.46259558340907581</c:v>
                </c:pt>
                <c:pt idx="190">
                  <c:v>0.8397680377288218</c:v>
                </c:pt>
                <c:pt idx="191">
                  <c:v>0.59068916549075012</c:v>
                </c:pt>
                <c:pt idx="192">
                  <c:v>0.37771061796681205</c:v>
                </c:pt>
                <c:pt idx="193">
                  <c:v>0.80724347893542259</c:v>
                </c:pt>
                <c:pt idx="194">
                  <c:v>0.40207804980051265</c:v>
                </c:pt>
                <c:pt idx="195">
                  <c:v>0.55436197892449346</c:v>
                </c:pt>
                <c:pt idx="196">
                  <c:v>0.68037519139684066</c:v>
                </c:pt>
                <c:pt idx="197">
                  <c:v>0.26929199774405793</c:v>
                </c:pt>
                <c:pt idx="198">
                  <c:v>0.97594478634062176</c:v>
                </c:pt>
                <c:pt idx="199">
                  <c:v>0.64422839140193722</c:v>
                </c:pt>
                <c:pt idx="200">
                  <c:v>0.87179321181723002</c:v>
                </c:pt>
                <c:pt idx="201">
                  <c:v>0.61555952070631537</c:v>
                </c:pt>
                <c:pt idx="202">
                  <c:v>0.31153797037557468</c:v>
                </c:pt>
                <c:pt idx="203">
                  <c:v>0.33051853261502107</c:v>
                </c:pt>
                <c:pt idx="204">
                  <c:v>0.86360935271666139</c:v>
                </c:pt>
                <c:pt idx="205">
                  <c:v>0.41776144377798224</c:v>
                </c:pt>
                <c:pt idx="206">
                  <c:v>0.61434568203848794</c:v>
                </c:pt>
                <c:pt idx="207">
                  <c:v>0.96324672222161134</c:v>
                </c:pt>
                <c:pt idx="208">
                  <c:v>0.89911284088031174</c:v>
                </c:pt>
                <c:pt idx="209">
                  <c:v>0.11536710610417296</c:v>
                </c:pt>
                <c:pt idx="210">
                  <c:v>0.60320674524452067</c:v>
                </c:pt>
                <c:pt idx="211">
                  <c:v>0.54187731288665897</c:v>
                </c:pt>
                <c:pt idx="212">
                  <c:v>0.68565430305648745</c:v>
                </c:pt>
                <c:pt idx="213">
                  <c:v>0.39350044345057333</c:v>
                </c:pt>
                <c:pt idx="214">
                  <c:v>0.16101739507309204</c:v>
                </c:pt>
                <c:pt idx="215">
                  <c:v>0.10305418408159468</c:v>
                </c:pt>
                <c:pt idx="216">
                  <c:v>0.61539031982829151</c:v>
                </c:pt>
                <c:pt idx="217">
                  <c:v>0.87909302094408504</c:v>
                </c:pt>
                <c:pt idx="218">
                  <c:v>0.64038605444574259</c:v>
                </c:pt>
                <c:pt idx="219">
                  <c:v>0.50068982351985203</c:v>
                </c:pt>
                <c:pt idx="220">
                  <c:v>0.98471379890451971</c:v>
                </c:pt>
                <c:pt idx="221">
                  <c:v>0.3141945078091718</c:v>
                </c:pt>
                <c:pt idx="222">
                  <c:v>0.61890908945440015</c:v>
                </c:pt>
                <c:pt idx="223">
                  <c:v>0.31682810130255568</c:v>
                </c:pt>
                <c:pt idx="224">
                  <c:v>0.40347246288753624</c:v>
                </c:pt>
                <c:pt idx="225">
                  <c:v>0.90127434962012098</c:v>
                </c:pt>
                <c:pt idx="226">
                  <c:v>0.78355946916870589</c:v>
                </c:pt>
                <c:pt idx="227">
                  <c:v>0.14245367138539444</c:v>
                </c:pt>
                <c:pt idx="228">
                  <c:v>0.16971571285639159</c:v>
                </c:pt>
                <c:pt idx="229">
                  <c:v>2.2152356679190899E-2</c:v>
                </c:pt>
                <c:pt idx="230">
                  <c:v>0.93190184531288178</c:v>
                </c:pt>
                <c:pt idx="231">
                  <c:v>0.46091372340019865</c:v>
                </c:pt>
                <c:pt idx="232">
                  <c:v>0.90140651407937433</c:v>
                </c:pt>
                <c:pt idx="233">
                  <c:v>6.6554018762310846E-2</c:v>
                </c:pt>
                <c:pt idx="234">
                  <c:v>0.40195851086434203</c:v>
                </c:pt>
                <c:pt idx="235">
                  <c:v>0.20281438194937371</c:v>
                </c:pt>
                <c:pt idx="236">
                  <c:v>0.11157982064172477</c:v>
                </c:pt>
                <c:pt idx="237">
                  <c:v>0.73912364022377119</c:v>
                </c:pt>
                <c:pt idx="238">
                  <c:v>0.97133440839214413</c:v>
                </c:pt>
                <c:pt idx="239">
                  <c:v>0.36874695299739735</c:v>
                </c:pt>
                <c:pt idx="240">
                  <c:v>0.48765673420654443</c:v>
                </c:pt>
                <c:pt idx="241">
                  <c:v>0.43894383848768809</c:v>
                </c:pt>
                <c:pt idx="242">
                  <c:v>0.84262549235587614</c:v>
                </c:pt>
                <c:pt idx="243">
                  <c:v>0.12529615770156238</c:v>
                </c:pt>
                <c:pt idx="244">
                  <c:v>0.17539900427324695</c:v>
                </c:pt>
                <c:pt idx="245">
                  <c:v>0.10046714040330491</c:v>
                </c:pt>
                <c:pt idx="246">
                  <c:v>0.59304283593331253</c:v>
                </c:pt>
                <c:pt idx="247">
                  <c:v>0.35360569454715424</c:v>
                </c:pt>
                <c:pt idx="248">
                  <c:v>0.64285251279814393</c:v>
                </c:pt>
                <c:pt idx="249">
                  <c:v>0.85661702622913016</c:v>
                </c:pt>
                <c:pt idx="250">
                  <c:v>0.36962348027141906</c:v>
                </c:pt>
                <c:pt idx="251">
                  <c:v>0.25633400894638581</c:v>
                </c:pt>
                <c:pt idx="252">
                  <c:v>0.98698389938423559</c:v>
                </c:pt>
                <c:pt idx="253">
                  <c:v>0.70574312719315824</c:v>
                </c:pt>
                <c:pt idx="254">
                  <c:v>0.80284486260713517</c:v>
                </c:pt>
                <c:pt idx="255">
                  <c:v>0.63710018501833365</c:v>
                </c:pt>
                <c:pt idx="256">
                  <c:v>0.83206747538981396</c:v>
                </c:pt>
                <c:pt idx="257">
                  <c:v>0.12771120772766847</c:v>
                </c:pt>
                <c:pt idx="258">
                  <c:v>0.71427893595870617</c:v>
                </c:pt>
                <c:pt idx="259">
                  <c:v>0.86492233109108085</c:v>
                </c:pt>
                <c:pt idx="260">
                  <c:v>0.42664618439211061</c:v>
                </c:pt>
                <c:pt idx="261">
                  <c:v>0.90476577654655366</c:v>
                </c:pt>
                <c:pt idx="262">
                  <c:v>0.28760052540838577</c:v>
                </c:pt>
                <c:pt idx="263">
                  <c:v>7.2462922849095349E-2</c:v>
                </c:pt>
                <c:pt idx="264">
                  <c:v>0.33526561679731925</c:v>
                </c:pt>
                <c:pt idx="265">
                  <c:v>0.87201106512091675</c:v>
                </c:pt>
                <c:pt idx="266">
                  <c:v>0.11200064019356727</c:v>
                </c:pt>
                <c:pt idx="267">
                  <c:v>0.19373428678797291</c:v>
                </c:pt>
                <c:pt idx="268">
                  <c:v>0.7737136450518316</c:v>
                </c:pt>
                <c:pt idx="269">
                  <c:v>0.87731763813521157</c:v>
                </c:pt>
                <c:pt idx="270">
                  <c:v>3.8727850425190363E-2</c:v>
                </c:pt>
                <c:pt idx="271">
                  <c:v>0.85405837463124645</c:v>
                </c:pt>
                <c:pt idx="272">
                  <c:v>0.29841215055478287</c:v>
                </c:pt>
                <c:pt idx="273">
                  <c:v>0.97742263625301384</c:v>
                </c:pt>
                <c:pt idx="274">
                  <c:v>0.73191107848370862</c:v>
                </c:pt>
                <c:pt idx="275">
                  <c:v>0.68749775606899421</c:v>
                </c:pt>
                <c:pt idx="276">
                  <c:v>0.93260927100497037</c:v>
                </c:pt>
                <c:pt idx="277">
                  <c:v>0.18853833409434512</c:v>
                </c:pt>
                <c:pt idx="278">
                  <c:v>0.42192452114947337</c:v>
                </c:pt>
                <c:pt idx="279">
                  <c:v>0.59484241171887198</c:v>
                </c:pt>
                <c:pt idx="280">
                  <c:v>0.29511488662455948</c:v>
                </c:pt>
                <c:pt idx="281">
                  <c:v>0.47471988436388923</c:v>
                </c:pt>
                <c:pt idx="282">
                  <c:v>0.9853620197373868</c:v>
                </c:pt>
                <c:pt idx="283">
                  <c:v>0.51364108643256057</c:v>
                </c:pt>
                <c:pt idx="284">
                  <c:v>0.13579127079299483</c:v>
                </c:pt>
                <c:pt idx="285">
                  <c:v>0.33476819401113128</c:v>
                </c:pt>
                <c:pt idx="286">
                  <c:v>0.97548252459974771</c:v>
                </c:pt>
                <c:pt idx="287">
                  <c:v>0.61547521625445045</c:v>
                </c:pt>
                <c:pt idx="288">
                  <c:v>0.10492330085042104</c:v>
                </c:pt>
                <c:pt idx="289">
                  <c:v>0.56556392214403561</c:v>
                </c:pt>
                <c:pt idx="290">
                  <c:v>0.86929960074861001</c:v>
                </c:pt>
                <c:pt idx="291">
                  <c:v>0.38505913388785157</c:v>
                </c:pt>
                <c:pt idx="292">
                  <c:v>0.71054129333983063</c:v>
                </c:pt>
                <c:pt idx="293">
                  <c:v>0.96763964000279046</c:v>
                </c:pt>
                <c:pt idx="294">
                  <c:v>0.12108996553309011</c:v>
                </c:pt>
                <c:pt idx="295">
                  <c:v>0.13007333241323338</c:v>
                </c:pt>
                <c:pt idx="296">
                  <c:v>4.8042060883119436E-2</c:v>
                </c:pt>
                <c:pt idx="297">
                  <c:v>7.7811704440261226E-2</c:v>
                </c:pt>
                <c:pt idx="298">
                  <c:v>0.49711225634969358</c:v>
                </c:pt>
                <c:pt idx="299">
                  <c:v>0.68710469315761991</c:v>
                </c:pt>
                <c:pt idx="300">
                  <c:v>0.40261760957347903</c:v>
                </c:pt>
                <c:pt idx="301">
                  <c:v>0.48057325247194199</c:v>
                </c:pt>
                <c:pt idx="302">
                  <c:v>4.0414795555819019E-2</c:v>
                </c:pt>
                <c:pt idx="303">
                  <c:v>4.9446033003546178E-2</c:v>
                </c:pt>
                <c:pt idx="304">
                  <c:v>0.89073396570376528</c:v>
                </c:pt>
                <c:pt idx="305">
                  <c:v>7.5359641931220897E-2</c:v>
                </c:pt>
                <c:pt idx="306">
                  <c:v>0.73375013376159792</c:v>
                </c:pt>
                <c:pt idx="307">
                  <c:v>4.2265407286828933E-2</c:v>
                </c:pt>
                <c:pt idx="308">
                  <c:v>0.78962498224795297</c:v>
                </c:pt>
                <c:pt idx="309">
                  <c:v>0.17155444111801277</c:v>
                </c:pt>
                <c:pt idx="310">
                  <c:v>0.39321679600407766</c:v>
                </c:pt>
                <c:pt idx="311">
                  <c:v>6.9701765485918735E-2</c:v>
                </c:pt>
                <c:pt idx="312">
                  <c:v>0.89843020986132083</c:v>
                </c:pt>
                <c:pt idx="313">
                  <c:v>8.9505057444643613E-2</c:v>
                </c:pt>
                <c:pt idx="314">
                  <c:v>0.28208901089822935</c:v>
                </c:pt>
                <c:pt idx="315">
                  <c:v>0.30322945003623597</c:v>
                </c:pt>
                <c:pt idx="316">
                  <c:v>0.77954386930198771</c:v>
                </c:pt>
                <c:pt idx="317">
                  <c:v>0.9258838902839438</c:v>
                </c:pt>
                <c:pt idx="318">
                  <c:v>0.52019848927231516</c:v>
                </c:pt>
                <c:pt idx="319">
                  <c:v>0.79785341473405114</c:v>
                </c:pt>
                <c:pt idx="320">
                  <c:v>0.15584516246112942</c:v>
                </c:pt>
                <c:pt idx="321">
                  <c:v>0.72234552044277056</c:v>
                </c:pt>
                <c:pt idx="322">
                  <c:v>0.15604684993666965</c:v>
                </c:pt>
                <c:pt idx="323">
                  <c:v>0.2386604749862522</c:v>
                </c:pt>
                <c:pt idx="324">
                  <c:v>0.51926110096833245</c:v>
                </c:pt>
                <c:pt idx="325">
                  <c:v>4.9855410799369899E-2</c:v>
                </c:pt>
                <c:pt idx="326">
                  <c:v>0.11889480735450622</c:v>
                </c:pt>
                <c:pt idx="327">
                  <c:v>0.81031263397571007</c:v>
                </c:pt>
                <c:pt idx="328">
                  <c:v>0.83282476816779782</c:v>
                </c:pt>
                <c:pt idx="329">
                  <c:v>0.75571547001299799</c:v>
                </c:pt>
                <c:pt idx="330">
                  <c:v>0.50342530093193183</c:v>
                </c:pt>
                <c:pt idx="331">
                  <c:v>0.50590383193623456</c:v>
                </c:pt>
                <c:pt idx="332">
                  <c:v>0.85179056380492268</c:v>
                </c:pt>
                <c:pt idx="333">
                  <c:v>0.36938679022797632</c:v>
                </c:pt>
                <c:pt idx="334">
                  <c:v>0.24464470246602676</c:v>
                </c:pt>
                <c:pt idx="335">
                  <c:v>0.11945545720521041</c:v>
                </c:pt>
                <c:pt idx="336">
                  <c:v>0.55771281551155194</c:v>
                </c:pt>
                <c:pt idx="337">
                  <c:v>0.31237889882253667</c:v>
                </c:pt>
                <c:pt idx="338">
                  <c:v>4.9636234327391657E-2</c:v>
                </c:pt>
                <c:pt idx="339">
                  <c:v>0.8948232025581031</c:v>
                </c:pt>
                <c:pt idx="340">
                  <c:v>0.41683814291716387</c:v>
                </c:pt>
                <c:pt idx="341">
                  <c:v>0.31765799575892056</c:v>
                </c:pt>
                <c:pt idx="342">
                  <c:v>0.86842402188562962</c:v>
                </c:pt>
                <c:pt idx="343">
                  <c:v>0.59652556962280456</c:v>
                </c:pt>
                <c:pt idx="344">
                  <c:v>0.77514761447309888</c:v>
                </c:pt>
                <c:pt idx="345">
                  <c:v>6.4840577353978593E-2</c:v>
                </c:pt>
                <c:pt idx="346">
                  <c:v>0.41686383858917903</c:v>
                </c:pt>
                <c:pt idx="347">
                  <c:v>0.42714644018564779</c:v>
                </c:pt>
                <c:pt idx="348">
                  <c:v>0.55043344211979406</c:v>
                </c:pt>
                <c:pt idx="349">
                  <c:v>0.63130336786844299</c:v>
                </c:pt>
                <c:pt idx="350">
                  <c:v>0.16986730189780871</c:v>
                </c:pt>
                <c:pt idx="351">
                  <c:v>0.58729353302323606</c:v>
                </c:pt>
                <c:pt idx="352">
                  <c:v>0.89920661940111535</c:v>
                </c:pt>
                <c:pt idx="353">
                  <c:v>0.13773454128676868</c:v>
                </c:pt>
                <c:pt idx="354">
                  <c:v>0.52168084522996117</c:v>
                </c:pt>
                <c:pt idx="355">
                  <c:v>0.69398349458040542</c:v>
                </c:pt>
                <c:pt idx="356">
                  <c:v>0.81908244872666958</c:v>
                </c:pt>
                <c:pt idx="357">
                  <c:v>0.35939382341251153</c:v>
                </c:pt>
                <c:pt idx="358">
                  <c:v>0.41314191482192425</c:v>
                </c:pt>
                <c:pt idx="359">
                  <c:v>0.1263295323088236</c:v>
                </c:pt>
                <c:pt idx="360">
                  <c:v>0.3253097981921419</c:v>
                </c:pt>
                <c:pt idx="361">
                  <c:v>0.34285082702291131</c:v>
                </c:pt>
                <c:pt idx="362">
                  <c:v>0.38663610792734365</c:v>
                </c:pt>
                <c:pt idx="363">
                  <c:v>0.98588122687407032</c:v>
                </c:pt>
                <c:pt idx="364">
                  <c:v>0.30373908074060912</c:v>
                </c:pt>
                <c:pt idx="365">
                  <c:v>0.96019302008743235</c:v>
                </c:pt>
                <c:pt idx="366">
                  <c:v>0.51794157492920589</c:v>
                </c:pt>
                <c:pt idx="367">
                  <c:v>0.30765678678865871</c:v>
                </c:pt>
                <c:pt idx="368">
                  <c:v>0.22069252553099528</c:v>
                </c:pt>
                <c:pt idx="369">
                  <c:v>0.88667752943092426</c:v>
                </c:pt>
                <c:pt idx="370">
                  <c:v>0.70335322873647643</c:v>
                </c:pt>
                <c:pt idx="371">
                  <c:v>0.22793968750871976</c:v>
                </c:pt>
                <c:pt idx="372">
                  <c:v>0.82358471639107267</c:v>
                </c:pt>
                <c:pt idx="373">
                  <c:v>0.16876201569248514</c:v>
                </c:pt>
                <c:pt idx="374">
                  <c:v>0.1807219754282631</c:v>
                </c:pt>
                <c:pt idx="375">
                  <c:v>0.84624680769915772</c:v>
                </c:pt>
                <c:pt idx="376">
                  <c:v>0.76741276224073118</c:v>
                </c:pt>
                <c:pt idx="377">
                  <c:v>0.62599531403142528</c:v>
                </c:pt>
                <c:pt idx="378">
                  <c:v>0.50258235689892516</c:v>
                </c:pt>
                <c:pt idx="379">
                  <c:v>0.40789245483557529</c:v>
                </c:pt>
                <c:pt idx="380">
                  <c:v>0.68762443978071608</c:v>
                </c:pt>
                <c:pt idx="381">
                  <c:v>0.42676412092173127</c:v>
                </c:pt>
                <c:pt idx="382">
                  <c:v>0.77240859392762706</c:v>
                </c:pt>
                <c:pt idx="383">
                  <c:v>0.50212155550786031</c:v>
                </c:pt>
                <c:pt idx="384">
                  <c:v>0.47200040937914417</c:v>
                </c:pt>
                <c:pt idx="385">
                  <c:v>0.299356662280024</c:v>
                </c:pt>
                <c:pt idx="386">
                  <c:v>0.81092517540514142</c:v>
                </c:pt>
                <c:pt idx="387">
                  <c:v>0.6034530776025987</c:v>
                </c:pt>
                <c:pt idx="388">
                  <c:v>0.17919366623422719</c:v>
                </c:pt>
                <c:pt idx="389">
                  <c:v>0.61227252817682776</c:v>
                </c:pt>
                <c:pt idx="390">
                  <c:v>0.17422339864402156</c:v>
                </c:pt>
                <c:pt idx="391">
                  <c:v>0.49664486009981534</c:v>
                </c:pt>
                <c:pt idx="392">
                  <c:v>0.31638992702509328</c:v>
                </c:pt>
                <c:pt idx="393">
                  <c:v>0.42494997718953587</c:v>
                </c:pt>
                <c:pt idx="394">
                  <c:v>4.4042321385055413E-2</c:v>
                </c:pt>
                <c:pt idx="395">
                  <c:v>0.51573243361729959</c:v>
                </c:pt>
                <c:pt idx="396">
                  <c:v>0.41279619989483768</c:v>
                </c:pt>
                <c:pt idx="397">
                  <c:v>0.36532349399034875</c:v>
                </c:pt>
                <c:pt idx="398">
                  <c:v>2.8639833138594278E-2</c:v>
                </c:pt>
                <c:pt idx="399">
                  <c:v>0.98540111508194561</c:v>
                </c:pt>
                <c:pt idx="400">
                  <c:v>0.28093208074121107</c:v>
                </c:pt>
                <c:pt idx="401">
                  <c:v>0.81146330162807312</c:v>
                </c:pt>
                <c:pt idx="402">
                  <c:v>0.91379659926842227</c:v>
                </c:pt>
                <c:pt idx="403">
                  <c:v>0.37252343366666785</c:v>
                </c:pt>
                <c:pt idx="404">
                  <c:v>0.86607236713198332</c:v>
                </c:pt>
                <c:pt idx="405">
                  <c:v>0.44440609757226568</c:v>
                </c:pt>
                <c:pt idx="406">
                  <c:v>0.43076166607344268</c:v>
                </c:pt>
                <c:pt idx="407">
                  <c:v>0.47385975380275941</c:v>
                </c:pt>
                <c:pt idx="408">
                  <c:v>0.4141164943731892</c:v>
                </c:pt>
                <c:pt idx="409">
                  <c:v>0.14076834395250928</c:v>
                </c:pt>
                <c:pt idx="410">
                  <c:v>0.62097611254307594</c:v>
                </c:pt>
                <c:pt idx="411">
                  <c:v>0.42841039013522425</c:v>
                </c:pt>
                <c:pt idx="412">
                  <c:v>0.86934892030590938</c:v>
                </c:pt>
                <c:pt idx="413">
                  <c:v>0.90290828093901276</c:v>
                </c:pt>
                <c:pt idx="414">
                  <c:v>0.88417190314435734</c:v>
                </c:pt>
                <c:pt idx="415">
                  <c:v>0.76662050374809787</c:v>
                </c:pt>
                <c:pt idx="416">
                  <c:v>0.81903938508161422</c:v>
                </c:pt>
                <c:pt idx="417">
                  <c:v>0.89706648523000498</c:v>
                </c:pt>
                <c:pt idx="418">
                  <c:v>0.93535105509158356</c:v>
                </c:pt>
                <c:pt idx="419">
                  <c:v>0.10092286412485861</c:v>
                </c:pt>
                <c:pt idx="420">
                  <c:v>0.81721164552265679</c:v>
                </c:pt>
                <c:pt idx="421">
                  <c:v>0.37040300144808286</c:v>
                </c:pt>
                <c:pt idx="422">
                  <c:v>0.18521565544827429</c:v>
                </c:pt>
                <c:pt idx="423">
                  <c:v>0.93348188190376025</c:v>
                </c:pt>
                <c:pt idx="424">
                  <c:v>6.1817950435841637E-2</c:v>
                </c:pt>
                <c:pt idx="425">
                  <c:v>0.20137318577075472</c:v>
                </c:pt>
                <c:pt idx="426">
                  <c:v>0.334785293211603</c:v>
                </c:pt>
                <c:pt idx="427">
                  <c:v>0.63459327223426432</c:v>
                </c:pt>
                <c:pt idx="428">
                  <c:v>0.54905578075506245</c:v>
                </c:pt>
                <c:pt idx="429">
                  <c:v>1.1799158100808782E-2</c:v>
                </c:pt>
                <c:pt idx="430">
                  <c:v>0.90081897730653027</c:v>
                </c:pt>
                <c:pt idx="431">
                  <c:v>0.94208876150664411</c:v>
                </c:pt>
                <c:pt idx="432">
                  <c:v>8.5609143087721634E-2</c:v>
                </c:pt>
                <c:pt idx="433">
                  <c:v>0.98072897014282268</c:v>
                </c:pt>
                <c:pt idx="434">
                  <c:v>0.74462338758746505</c:v>
                </c:pt>
                <c:pt idx="435">
                  <c:v>0.84469144957799136</c:v>
                </c:pt>
                <c:pt idx="436">
                  <c:v>0.94064443294758171</c:v>
                </c:pt>
                <c:pt idx="437">
                  <c:v>0.5194307618732571</c:v>
                </c:pt>
                <c:pt idx="438">
                  <c:v>0.75579192004711793</c:v>
                </c:pt>
                <c:pt idx="439">
                  <c:v>0.27467867250745004</c:v>
                </c:pt>
                <c:pt idx="440">
                  <c:v>0.2717054787550911</c:v>
                </c:pt>
                <c:pt idx="441">
                  <c:v>0.91068685648960845</c:v>
                </c:pt>
                <c:pt idx="442">
                  <c:v>0.243665112479313</c:v>
                </c:pt>
                <c:pt idx="443">
                  <c:v>0.74959957440262803</c:v>
                </c:pt>
                <c:pt idx="444">
                  <c:v>0.20958181615376251</c:v>
                </c:pt>
                <c:pt idx="445">
                  <c:v>0.49054106215704851</c:v>
                </c:pt>
                <c:pt idx="446">
                  <c:v>0.61667181476156052</c:v>
                </c:pt>
                <c:pt idx="447">
                  <c:v>0.4369440730259686</c:v>
                </c:pt>
                <c:pt idx="448">
                  <c:v>0.90720581167584158</c:v>
                </c:pt>
                <c:pt idx="449">
                  <c:v>0.37604833368926704</c:v>
                </c:pt>
                <c:pt idx="450">
                  <c:v>0.24081524930738174</c:v>
                </c:pt>
                <c:pt idx="451">
                  <c:v>0.51987006319686402</c:v>
                </c:pt>
                <c:pt idx="452">
                  <c:v>0.45864837856817675</c:v>
                </c:pt>
                <c:pt idx="453">
                  <c:v>0.66571995979568455</c:v>
                </c:pt>
                <c:pt idx="454">
                  <c:v>0.10503486202914977</c:v>
                </c:pt>
                <c:pt idx="455">
                  <c:v>0.50420956269598816</c:v>
                </c:pt>
                <c:pt idx="456">
                  <c:v>0.94609257654964363</c:v>
                </c:pt>
                <c:pt idx="457">
                  <c:v>1.2480605200420767E-2</c:v>
                </c:pt>
                <c:pt idx="458">
                  <c:v>0.83034935479530814</c:v>
                </c:pt>
                <c:pt idx="459">
                  <c:v>0.48286896783188399</c:v>
                </c:pt>
                <c:pt idx="460">
                  <c:v>0.62886161134396013</c:v>
                </c:pt>
                <c:pt idx="461">
                  <c:v>1.6074040948530623E-2</c:v>
                </c:pt>
                <c:pt idx="462">
                  <c:v>3.1399337584893501E-2</c:v>
                </c:pt>
                <c:pt idx="463">
                  <c:v>0.42115272078328508</c:v>
                </c:pt>
                <c:pt idx="464">
                  <c:v>0.84643830856619995</c:v>
                </c:pt>
                <c:pt idx="465">
                  <c:v>0.72633791442341356</c:v>
                </c:pt>
                <c:pt idx="466">
                  <c:v>0.6772951774110102</c:v>
                </c:pt>
                <c:pt idx="467">
                  <c:v>0.3878863266231502</c:v>
                </c:pt>
                <c:pt idx="468">
                  <c:v>0.75059186312143145</c:v>
                </c:pt>
                <c:pt idx="469">
                  <c:v>4.9364443423179999E-2</c:v>
                </c:pt>
                <c:pt idx="470">
                  <c:v>0.90450185990187204</c:v>
                </c:pt>
                <c:pt idx="471">
                  <c:v>0.25266019672427303</c:v>
                </c:pt>
                <c:pt idx="472">
                  <c:v>0.17085463275897958</c:v>
                </c:pt>
                <c:pt idx="473">
                  <c:v>0.36016083755055378</c:v>
                </c:pt>
                <c:pt idx="474">
                  <c:v>0.39791258133350488</c:v>
                </c:pt>
                <c:pt idx="475">
                  <c:v>0.21971777873214232</c:v>
                </c:pt>
                <c:pt idx="476">
                  <c:v>0.69617090048005137</c:v>
                </c:pt>
                <c:pt idx="477">
                  <c:v>0.74117099439775591</c:v>
                </c:pt>
                <c:pt idx="478">
                  <c:v>0.20261824633700962</c:v>
                </c:pt>
                <c:pt idx="479">
                  <c:v>0.6991593395844754</c:v>
                </c:pt>
                <c:pt idx="480">
                  <c:v>0.87801780513475214</c:v>
                </c:pt>
                <c:pt idx="481">
                  <c:v>0.67623329187689463</c:v>
                </c:pt>
                <c:pt idx="482">
                  <c:v>0.63907226033626474</c:v>
                </c:pt>
                <c:pt idx="483">
                  <c:v>8.1054055315062948E-2</c:v>
                </c:pt>
                <c:pt idx="484">
                  <c:v>0.54332556219834727</c:v>
                </c:pt>
                <c:pt idx="485">
                  <c:v>0.89201627309770193</c:v>
                </c:pt>
                <c:pt idx="486">
                  <c:v>0.76362951260227163</c:v>
                </c:pt>
                <c:pt idx="487">
                  <c:v>0.89513938090135414</c:v>
                </c:pt>
                <c:pt idx="488">
                  <c:v>0.26179289146074364</c:v>
                </c:pt>
                <c:pt idx="489">
                  <c:v>0.71249634162058428</c:v>
                </c:pt>
                <c:pt idx="490">
                  <c:v>0.80619112169067919</c:v>
                </c:pt>
                <c:pt idx="491">
                  <c:v>9.7195138482950166E-2</c:v>
                </c:pt>
                <c:pt idx="492">
                  <c:v>2.5116639171788691E-2</c:v>
                </c:pt>
                <c:pt idx="493">
                  <c:v>0.6902620215435582</c:v>
                </c:pt>
                <c:pt idx="494">
                  <c:v>0.99319314883814114</c:v>
                </c:pt>
                <c:pt idx="495">
                  <c:v>0.18147563658910038</c:v>
                </c:pt>
                <c:pt idx="496">
                  <c:v>0.1211563732443245</c:v>
                </c:pt>
                <c:pt idx="497">
                  <c:v>0.48967444142731825</c:v>
                </c:pt>
                <c:pt idx="498">
                  <c:v>0.8883618833913175</c:v>
                </c:pt>
                <c:pt idx="499">
                  <c:v>0.37602762367348119</c:v>
                </c:pt>
                <c:pt idx="500">
                  <c:v>0.14125635769782754</c:v>
                </c:pt>
                <c:pt idx="501">
                  <c:v>0.33505389421169662</c:v>
                </c:pt>
                <c:pt idx="502">
                  <c:v>0.5379220712048427</c:v>
                </c:pt>
                <c:pt idx="503">
                  <c:v>0.23939883563409517</c:v>
                </c:pt>
                <c:pt idx="504">
                  <c:v>0.83590751185552858</c:v>
                </c:pt>
                <c:pt idx="505">
                  <c:v>0.95236318316843904</c:v>
                </c:pt>
                <c:pt idx="506">
                  <c:v>0.56604799815939322</c:v>
                </c:pt>
                <c:pt idx="507">
                  <c:v>0.62881393291864718</c:v>
                </c:pt>
                <c:pt idx="508">
                  <c:v>0.96633662500054307</c:v>
                </c:pt>
                <c:pt idx="509">
                  <c:v>0.73782853660638781</c:v>
                </c:pt>
                <c:pt idx="510">
                  <c:v>0.7700950825830446</c:v>
                </c:pt>
                <c:pt idx="511">
                  <c:v>0.8539700267097049</c:v>
                </c:pt>
                <c:pt idx="512">
                  <c:v>0.79799823247970747</c:v>
                </c:pt>
                <c:pt idx="513">
                  <c:v>0.86564703219623795</c:v>
                </c:pt>
                <c:pt idx="514">
                  <c:v>0.31474240475463466</c:v>
                </c:pt>
                <c:pt idx="515">
                  <c:v>0.38929676970173899</c:v>
                </c:pt>
                <c:pt idx="516">
                  <c:v>0.34858376296361282</c:v>
                </c:pt>
                <c:pt idx="517">
                  <c:v>0.27275728401132904</c:v>
                </c:pt>
                <c:pt idx="518">
                  <c:v>0.45082996048746649</c:v>
                </c:pt>
                <c:pt idx="519">
                  <c:v>0.25710138116574677</c:v>
                </c:pt>
                <c:pt idx="520">
                  <c:v>0.94405247330061026</c:v>
                </c:pt>
                <c:pt idx="521">
                  <c:v>0.32711168816965008</c:v>
                </c:pt>
                <c:pt idx="522">
                  <c:v>0.48244617728311989</c:v>
                </c:pt>
                <c:pt idx="523">
                  <c:v>0.71647822613340562</c:v>
                </c:pt>
                <c:pt idx="524">
                  <c:v>0.79521304594143472</c:v>
                </c:pt>
                <c:pt idx="525">
                  <c:v>7.8615712211334066E-2</c:v>
                </c:pt>
                <c:pt idx="526">
                  <c:v>0.6732544480903252</c:v>
                </c:pt>
                <c:pt idx="527">
                  <c:v>0.24645874858172198</c:v>
                </c:pt>
                <c:pt idx="528">
                  <c:v>0.72997919868595607</c:v>
                </c:pt>
                <c:pt idx="529">
                  <c:v>0.2937051169033576</c:v>
                </c:pt>
                <c:pt idx="530">
                  <c:v>0.79959257125611105</c:v>
                </c:pt>
                <c:pt idx="531">
                  <c:v>0.65706964808260759</c:v>
                </c:pt>
                <c:pt idx="532">
                  <c:v>0.75551212280678115</c:v>
                </c:pt>
                <c:pt idx="533">
                  <c:v>0.38775535036806325</c:v>
                </c:pt>
                <c:pt idx="534">
                  <c:v>0.64132851594590023</c:v>
                </c:pt>
                <c:pt idx="535">
                  <c:v>0.33087891526761254</c:v>
                </c:pt>
                <c:pt idx="536">
                  <c:v>0.54828158799844984</c:v>
                </c:pt>
                <c:pt idx="537">
                  <c:v>0.40950145279821726</c:v>
                </c:pt>
                <c:pt idx="538">
                  <c:v>0.12693537749124589</c:v>
                </c:pt>
                <c:pt idx="539">
                  <c:v>0.74737713421946306</c:v>
                </c:pt>
                <c:pt idx="540">
                  <c:v>0.42099150373611738</c:v>
                </c:pt>
                <c:pt idx="541">
                  <c:v>0.87295762539313826</c:v>
                </c:pt>
                <c:pt idx="542">
                  <c:v>0.45962469187735105</c:v>
                </c:pt>
                <c:pt idx="543">
                  <c:v>0.44064806083833796</c:v>
                </c:pt>
                <c:pt idx="544">
                  <c:v>0.13985784658865402</c:v>
                </c:pt>
                <c:pt idx="545">
                  <c:v>0.57781876278537203</c:v>
                </c:pt>
                <c:pt idx="546">
                  <c:v>0.48455060500830138</c:v>
                </c:pt>
                <c:pt idx="547">
                  <c:v>0.34984480493170783</c:v>
                </c:pt>
                <c:pt idx="548">
                  <c:v>0.32765673379565136</c:v>
                </c:pt>
                <c:pt idx="549">
                  <c:v>0.29652106542744061</c:v>
                </c:pt>
                <c:pt idx="550">
                  <c:v>0.28197056938333193</c:v>
                </c:pt>
                <c:pt idx="551">
                  <c:v>0.61250188898177138</c:v>
                </c:pt>
                <c:pt idx="552">
                  <c:v>0.58902810805065153</c:v>
                </c:pt>
                <c:pt idx="553">
                  <c:v>0.79082769805672004</c:v>
                </c:pt>
                <c:pt idx="554">
                  <c:v>0.35072071679157146</c:v>
                </c:pt>
                <c:pt idx="555">
                  <c:v>0.90412925852624826</c:v>
                </c:pt>
                <c:pt idx="556">
                  <c:v>0.36813015260377796</c:v>
                </c:pt>
                <c:pt idx="557">
                  <c:v>0.94704392413881422</c:v>
                </c:pt>
                <c:pt idx="558">
                  <c:v>0.76788448467739279</c:v>
                </c:pt>
                <c:pt idx="559">
                  <c:v>0.26543542343409948</c:v>
                </c:pt>
                <c:pt idx="560">
                  <c:v>5.4346768510587902E-2</c:v>
                </c:pt>
                <c:pt idx="561">
                  <c:v>0.30088000876606263</c:v>
                </c:pt>
                <c:pt idx="562">
                  <c:v>0.82006536245575556</c:v>
                </c:pt>
                <c:pt idx="563">
                  <c:v>0.92155014273375324</c:v>
                </c:pt>
                <c:pt idx="564">
                  <c:v>0.73268764248827833</c:v>
                </c:pt>
                <c:pt idx="565">
                  <c:v>0.39417329209122437</c:v>
                </c:pt>
                <c:pt idx="566">
                  <c:v>0.30026264354605808</c:v>
                </c:pt>
                <c:pt idx="567">
                  <c:v>0.79040154287775266</c:v>
                </c:pt>
                <c:pt idx="568">
                  <c:v>6.8167512064239086E-2</c:v>
                </c:pt>
                <c:pt idx="569">
                  <c:v>0.40353383020402711</c:v>
                </c:pt>
                <c:pt idx="570">
                  <c:v>0.77129776800055105</c:v>
                </c:pt>
                <c:pt idx="571">
                  <c:v>9.4203777969125685E-2</c:v>
                </c:pt>
                <c:pt idx="572">
                  <c:v>0.92822263550616657</c:v>
                </c:pt>
                <c:pt idx="573">
                  <c:v>0.71807357916970294</c:v>
                </c:pt>
                <c:pt idx="574">
                  <c:v>0.49489021942496708</c:v>
                </c:pt>
                <c:pt idx="575">
                  <c:v>0.67208958830128196</c:v>
                </c:pt>
                <c:pt idx="576">
                  <c:v>0.35197005839153583</c:v>
                </c:pt>
                <c:pt idx="577">
                  <c:v>0.87043229512724152</c:v>
                </c:pt>
                <c:pt idx="578">
                  <c:v>4.0994854915899909E-2</c:v>
                </c:pt>
                <c:pt idx="579">
                  <c:v>8.4353760422293797E-2</c:v>
                </c:pt>
                <c:pt idx="580">
                  <c:v>0.75441727146145787</c:v>
                </c:pt>
                <c:pt idx="581">
                  <c:v>0.57485173040702231</c:v>
                </c:pt>
                <c:pt idx="582">
                  <c:v>0.28359887602647671</c:v>
                </c:pt>
                <c:pt idx="583">
                  <c:v>0.98200465960377903</c:v>
                </c:pt>
                <c:pt idx="584">
                  <c:v>0.46287677234301633</c:v>
                </c:pt>
                <c:pt idx="585">
                  <c:v>9.1269690528660158E-2</c:v>
                </c:pt>
                <c:pt idx="586">
                  <c:v>0.20338963346150407</c:v>
                </c:pt>
                <c:pt idx="587">
                  <c:v>0.13891510014003564</c:v>
                </c:pt>
                <c:pt idx="588">
                  <c:v>0.47240040835830988</c:v>
                </c:pt>
                <c:pt idx="589">
                  <c:v>0.84370941073759687</c:v>
                </c:pt>
                <c:pt idx="590">
                  <c:v>0.67241186261141117</c:v>
                </c:pt>
                <c:pt idx="591">
                  <c:v>0.15415385954169386</c:v>
                </c:pt>
                <c:pt idx="592">
                  <c:v>0.2429756296249217</c:v>
                </c:pt>
                <c:pt idx="593">
                  <c:v>4.3310476358204536E-2</c:v>
                </c:pt>
                <c:pt idx="594">
                  <c:v>0.45909980505604364</c:v>
                </c:pt>
                <c:pt idx="595">
                  <c:v>0.66861686641305274</c:v>
                </c:pt>
                <c:pt idx="596">
                  <c:v>0.9060682652907448</c:v>
                </c:pt>
                <c:pt idx="597">
                  <c:v>0.55967662625097958</c:v>
                </c:pt>
                <c:pt idx="598">
                  <c:v>0.44634770889414999</c:v>
                </c:pt>
                <c:pt idx="599">
                  <c:v>0.50597418605024946</c:v>
                </c:pt>
                <c:pt idx="600">
                  <c:v>0.93537521838543958</c:v>
                </c:pt>
                <c:pt idx="601">
                  <c:v>0.8898859126180515</c:v>
                </c:pt>
                <c:pt idx="602">
                  <c:v>0.69035274869276697</c:v>
                </c:pt>
                <c:pt idx="603">
                  <c:v>0.86290237745341514</c:v>
                </c:pt>
                <c:pt idx="604">
                  <c:v>0.77878641675818427</c:v>
                </c:pt>
                <c:pt idx="605">
                  <c:v>0.74696964661822385</c:v>
                </c:pt>
                <c:pt idx="606">
                  <c:v>0.38068439740591414</c:v>
                </c:pt>
                <c:pt idx="607">
                  <c:v>0.43387473835995094</c:v>
                </c:pt>
                <c:pt idx="608">
                  <c:v>0.93586427604326716</c:v>
                </c:pt>
                <c:pt idx="609">
                  <c:v>0.4437718324457815</c:v>
                </c:pt>
                <c:pt idx="610">
                  <c:v>0.63492033821543914</c:v>
                </c:pt>
                <c:pt idx="611">
                  <c:v>0.96017864361806338</c:v>
                </c:pt>
                <c:pt idx="612">
                  <c:v>0.40691237076842124</c:v>
                </c:pt>
                <c:pt idx="613">
                  <c:v>0.19590423412943822</c:v>
                </c:pt>
                <c:pt idx="614">
                  <c:v>0.24590052050804539</c:v>
                </c:pt>
                <c:pt idx="615">
                  <c:v>0.28012419280294437</c:v>
                </c:pt>
                <c:pt idx="616">
                  <c:v>0.54508482639672573</c:v>
                </c:pt>
                <c:pt idx="617">
                  <c:v>0.79527974409984026</c:v>
                </c:pt>
                <c:pt idx="618">
                  <c:v>0.10477748315420574</c:v>
                </c:pt>
                <c:pt idx="619">
                  <c:v>0.35222158681484994</c:v>
                </c:pt>
                <c:pt idx="620">
                  <c:v>0.1994989772547299</c:v>
                </c:pt>
                <c:pt idx="621">
                  <c:v>0.57591360951864079</c:v>
                </c:pt>
                <c:pt idx="622">
                  <c:v>0.26121790930065569</c:v>
                </c:pt>
                <c:pt idx="623">
                  <c:v>0.29412743086896748</c:v>
                </c:pt>
                <c:pt idx="624">
                  <c:v>0.1139610572932634</c:v>
                </c:pt>
                <c:pt idx="625">
                  <c:v>0.74218270796163666</c:v>
                </c:pt>
                <c:pt idx="626">
                  <c:v>0.84543395360712015</c:v>
                </c:pt>
                <c:pt idx="627">
                  <c:v>5.4984416832192129E-2</c:v>
                </c:pt>
                <c:pt idx="628">
                  <c:v>2.8202314256649548E-2</c:v>
                </c:pt>
                <c:pt idx="629">
                  <c:v>0.80051089071848613</c:v>
                </c:pt>
                <c:pt idx="630">
                  <c:v>0.12441614618809052</c:v>
                </c:pt>
                <c:pt idx="631">
                  <c:v>0.50220120681579905</c:v>
                </c:pt>
                <c:pt idx="632">
                  <c:v>0.53690747497746516</c:v>
                </c:pt>
                <c:pt idx="633">
                  <c:v>0.48574968281768049</c:v>
                </c:pt>
                <c:pt idx="634">
                  <c:v>0.30846859000649246</c:v>
                </c:pt>
                <c:pt idx="635">
                  <c:v>0.53150707058388846</c:v>
                </c:pt>
                <c:pt idx="636">
                  <c:v>0.56111302600541324</c:v>
                </c:pt>
                <c:pt idx="637">
                  <c:v>0.78900976933924161</c:v>
                </c:pt>
                <c:pt idx="638">
                  <c:v>0.44790104229967614</c:v>
                </c:pt>
                <c:pt idx="639">
                  <c:v>0.13164937264410057</c:v>
                </c:pt>
                <c:pt idx="640">
                  <c:v>0.29067542916204542</c:v>
                </c:pt>
                <c:pt idx="641">
                  <c:v>0.94324905711783202</c:v>
                </c:pt>
                <c:pt idx="642">
                  <c:v>0.50667059716526741</c:v>
                </c:pt>
                <c:pt idx="643">
                  <c:v>0.92453077819427276</c:v>
                </c:pt>
                <c:pt idx="644">
                  <c:v>0.50626963159853178</c:v>
                </c:pt>
                <c:pt idx="645">
                  <c:v>0.95109941745172644</c:v>
                </c:pt>
                <c:pt idx="646">
                  <c:v>7.8350648137119006E-2</c:v>
                </c:pt>
                <c:pt idx="647">
                  <c:v>2.0346171443825802E-2</c:v>
                </c:pt>
                <c:pt idx="648">
                  <c:v>0.37659194151297953</c:v>
                </c:pt>
                <c:pt idx="649">
                  <c:v>0.47164112059399949</c:v>
                </c:pt>
                <c:pt idx="650">
                  <c:v>0.65802995343087167</c:v>
                </c:pt>
                <c:pt idx="651">
                  <c:v>0.90903748538136486</c:v>
                </c:pt>
                <c:pt idx="652">
                  <c:v>0.41318660229276388</c:v>
                </c:pt>
                <c:pt idx="653">
                  <c:v>0.49470894327107295</c:v>
                </c:pt>
                <c:pt idx="654">
                  <c:v>0.79132655899828908</c:v>
                </c:pt>
                <c:pt idx="655">
                  <c:v>0.17176990577998927</c:v>
                </c:pt>
                <c:pt idx="656">
                  <c:v>0.18083301696172308</c:v>
                </c:pt>
                <c:pt idx="657">
                  <c:v>3.1447911818512496E-2</c:v>
                </c:pt>
                <c:pt idx="658">
                  <c:v>0.79808200581649147</c:v>
                </c:pt>
                <c:pt idx="659">
                  <c:v>0.18859259933200587</c:v>
                </c:pt>
                <c:pt idx="660">
                  <c:v>0.84496222175660918</c:v>
                </c:pt>
                <c:pt idx="661">
                  <c:v>0.83534781846241901</c:v>
                </c:pt>
                <c:pt idx="662">
                  <c:v>0.29565217418597967</c:v>
                </c:pt>
                <c:pt idx="663">
                  <c:v>0.58838593056032373</c:v>
                </c:pt>
                <c:pt idx="664">
                  <c:v>0.48855420954910683</c:v>
                </c:pt>
                <c:pt idx="665">
                  <c:v>0.28855127979491224</c:v>
                </c:pt>
                <c:pt idx="666">
                  <c:v>0.11531249163562025</c:v>
                </c:pt>
                <c:pt idx="667">
                  <c:v>0.72015299758530282</c:v>
                </c:pt>
                <c:pt idx="668">
                  <c:v>0.44825690329658641</c:v>
                </c:pt>
                <c:pt idx="669">
                  <c:v>0.7248706387784184</c:v>
                </c:pt>
                <c:pt idx="670">
                  <c:v>0.91773925560290215</c:v>
                </c:pt>
                <c:pt idx="671">
                  <c:v>4.7992589339963192E-2</c:v>
                </c:pt>
                <c:pt idx="672">
                  <c:v>0.41495138146821181</c:v>
                </c:pt>
                <c:pt idx="673">
                  <c:v>0.10786244962622779</c:v>
                </c:pt>
                <c:pt idx="674">
                  <c:v>0.45450955843086277</c:v>
                </c:pt>
                <c:pt idx="675">
                  <c:v>0.13508261392661797</c:v>
                </c:pt>
                <c:pt idx="676">
                  <c:v>0.1779801648602895</c:v>
                </c:pt>
                <c:pt idx="677">
                  <c:v>0.26958084467095417</c:v>
                </c:pt>
                <c:pt idx="678">
                  <c:v>0.62458441553620347</c:v>
                </c:pt>
                <c:pt idx="679">
                  <c:v>0.48067807534708928</c:v>
                </c:pt>
                <c:pt idx="680">
                  <c:v>0.11300148122439678</c:v>
                </c:pt>
                <c:pt idx="681">
                  <c:v>0.37809617443130566</c:v>
                </c:pt>
                <c:pt idx="682">
                  <c:v>0.41422548190570574</c:v>
                </c:pt>
                <c:pt idx="683">
                  <c:v>0.91847703342364928</c:v>
                </c:pt>
                <c:pt idx="684">
                  <c:v>0.47901699336096942</c:v>
                </c:pt>
                <c:pt idx="685">
                  <c:v>0.28557877312500773</c:v>
                </c:pt>
                <c:pt idx="686">
                  <c:v>9.5885598992135432E-2</c:v>
                </c:pt>
                <c:pt idx="687">
                  <c:v>0.6109459865565452</c:v>
                </c:pt>
                <c:pt idx="688">
                  <c:v>0.15537607957907296</c:v>
                </c:pt>
                <c:pt idx="689">
                  <c:v>0.24285250191673496</c:v>
                </c:pt>
                <c:pt idx="690">
                  <c:v>0.5245378739617732</c:v>
                </c:pt>
                <c:pt idx="691">
                  <c:v>0.98747058520648689</c:v>
                </c:pt>
                <c:pt idx="692">
                  <c:v>0.22677634642468877</c:v>
                </c:pt>
                <c:pt idx="693">
                  <c:v>0.68540827795430281</c:v>
                </c:pt>
                <c:pt idx="694">
                  <c:v>0.87286614607350688</c:v>
                </c:pt>
                <c:pt idx="695">
                  <c:v>0.38433589425286063</c:v>
                </c:pt>
                <c:pt idx="696">
                  <c:v>1.0727295169212831E-2</c:v>
                </c:pt>
                <c:pt idx="697">
                  <c:v>0.86329196457488067</c:v>
                </c:pt>
                <c:pt idx="698">
                  <c:v>0.95892545393040329</c:v>
                </c:pt>
                <c:pt idx="699">
                  <c:v>0.75559660307960363</c:v>
                </c:pt>
                <c:pt idx="700">
                  <c:v>0.86662255791970932</c:v>
                </c:pt>
                <c:pt idx="701">
                  <c:v>0.75404513229574199</c:v>
                </c:pt>
                <c:pt idx="702">
                  <c:v>0.38959419104354548</c:v>
                </c:pt>
                <c:pt idx="703">
                  <c:v>0.48285671964796778</c:v>
                </c:pt>
                <c:pt idx="704">
                  <c:v>0.68501637285437511</c:v>
                </c:pt>
                <c:pt idx="705">
                  <c:v>0.916134580555381</c:v>
                </c:pt>
                <c:pt idx="706">
                  <c:v>0.26146804186067052</c:v>
                </c:pt>
                <c:pt idx="707">
                  <c:v>4.1735841217850858E-2</c:v>
                </c:pt>
                <c:pt idx="708">
                  <c:v>0.44592534166101966</c:v>
                </c:pt>
                <c:pt idx="709">
                  <c:v>0.73170883115252627</c:v>
                </c:pt>
                <c:pt idx="710">
                  <c:v>0.44457817649851789</c:v>
                </c:pt>
                <c:pt idx="711">
                  <c:v>0.27750366826192546</c:v>
                </c:pt>
                <c:pt idx="712">
                  <c:v>0.50278815084950312</c:v>
                </c:pt>
                <c:pt idx="713">
                  <c:v>0.6161182204593858</c:v>
                </c:pt>
                <c:pt idx="714">
                  <c:v>0.88522405173854435</c:v>
                </c:pt>
                <c:pt idx="715">
                  <c:v>0.76876709439346291</c:v>
                </c:pt>
                <c:pt idx="716">
                  <c:v>0.60969976065248366</c:v>
                </c:pt>
                <c:pt idx="717">
                  <c:v>0.97810890677031737</c:v>
                </c:pt>
                <c:pt idx="718">
                  <c:v>0.64877565407713689</c:v>
                </c:pt>
                <c:pt idx="719">
                  <c:v>0.79990111911353656</c:v>
                </c:pt>
                <c:pt idx="720">
                  <c:v>9.5190587021934059E-2</c:v>
                </c:pt>
                <c:pt idx="721">
                  <c:v>0.42136064073435331</c:v>
                </c:pt>
                <c:pt idx="722">
                  <c:v>0.12177488259917534</c:v>
                </c:pt>
                <c:pt idx="723">
                  <c:v>0.38313856899478849</c:v>
                </c:pt>
                <c:pt idx="724">
                  <c:v>0.86297886854048322</c:v>
                </c:pt>
                <c:pt idx="725">
                  <c:v>0.8685842713516212</c:v>
                </c:pt>
                <c:pt idx="726">
                  <c:v>0.2717302035756744</c:v>
                </c:pt>
                <c:pt idx="727">
                  <c:v>0.76511555559711264</c:v>
                </c:pt>
                <c:pt idx="728">
                  <c:v>0.99307483892120374</c:v>
                </c:pt>
                <c:pt idx="729">
                  <c:v>0.17966594300164027</c:v>
                </c:pt>
                <c:pt idx="730">
                  <c:v>0.59420512489805588</c:v>
                </c:pt>
                <c:pt idx="731">
                  <c:v>0.53554916378318462</c:v>
                </c:pt>
                <c:pt idx="732">
                  <c:v>0.35581123338575754</c:v>
                </c:pt>
                <c:pt idx="733">
                  <c:v>0.71416297049763178</c:v>
                </c:pt>
                <c:pt idx="734">
                  <c:v>0.65550006048751419</c:v>
                </c:pt>
                <c:pt idx="735">
                  <c:v>0.30500716424024149</c:v>
                </c:pt>
                <c:pt idx="736">
                  <c:v>0.50382117232860124</c:v>
                </c:pt>
                <c:pt idx="737">
                  <c:v>0.9991260727888559</c:v>
                </c:pt>
                <c:pt idx="738">
                  <c:v>0.17314193211029325</c:v>
                </c:pt>
                <c:pt idx="739">
                  <c:v>0.85134525708274778</c:v>
                </c:pt>
                <c:pt idx="740">
                  <c:v>0.47401702494241499</c:v>
                </c:pt>
                <c:pt idx="741">
                  <c:v>0.9987458288873845</c:v>
                </c:pt>
                <c:pt idx="742">
                  <c:v>7.902516316296751E-2</c:v>
                </c:pt>
                <c:pt idx="743">
                  <c:v>0.28790648800849244</c:v>
                </c:pt>
                <c:pt idx="744">
                  <c:v>0.90356542347721691</c:v>
                </c:pt>
                <c:pt idx="745">
                  <c:v>0.97173357347499367</c:v>
                </c:pt>
                <c:pt idx="746">
                  <c:v>0.63950092816730197</c:v>
                </c:pt>
                <c:pt idx="747">
                  <c:v>0.50533372049443681</c:v>
                </c:pt>
                <c:pt idx="748">
                  <c:v>0.25948632216989009</c:v>
                </c:pt>
                <c:pt idx="749">
                  <c:v>0.87839657670341986</c:v>
                </c:pt>
                <c:pt idx="750">
                  <c:v>0.46313110128009566</c:v>
                </c:pt>
                <c:pt idx="751">
                  <c:v>0.33995677393684315</c:v>
                </c:pt>
                <c:pt idx="752">
                  <c:v>0.35161984788280121</c:v>
                </c:pt>
                <c:pt idx="753">
                  <c:v>0.86890314425097015</c:v>
                </c:pt>
                <c:pt idx="754">
                  <c:v>0.1402474352644133</c:v>
                </c:pt>
                <c:pt idx="755">
                  <c:v>0.44890509527157629</c:v>
                </c:pt>
                <c:pt idx="756">
                  <c:v>0.7276228750388839</c:v>
                </c:pt>
                <c:pt idx="757">
                  <c:v>7.258792405972446E-2</c:v>
                </c:pt>
                <c:pt idx="758">
                  <c:v>0.74813890859913801</c:v>
                </c:pt>
                <c:pt idx="759">
                  <c:v>0.62098244937315694</c:v>
                </c:pt>
                <c:pt idx="760">
                  <c:v>3.7234035704496573E-3</c:v>
                </c:pt>
                <c:pt idx="761">
                  <c:v>0.143251856327374</c:v>
                </c:pt>
                <c:pt idx="762">
                  <c:v>4.4156695163670115E-2</c:v>
                </c:pt>
                <c:pt idx="763">
                  <c:v>1.8198560399212058E-2</c:v>
                </c:pt>
                <c:pt idx="764">
                  <c:v>0.28006506169789819</c:v>
                </c:pt>
                <c:pt idx="765">
                  <c:v>7.3923994823297395E-2</c:v>
                </c:pt>
                <c:pt idx="766">
                  <c:v>0.19141153884342027</c:v>
                </c:pt>
                <c:pt idx="767">
                  <c:v>0.29672528119956959</c:v>
                </c:pt>
                <c:pt idx="768">
                  <c:v>0.97600206039375148</c:v>
                </c:pt>
                <c:pt idx="769">
                  <c:v>0.24476794489287027</c:v>
                </c:pt>
                <c:pt idx="770">
                  <c:v>0.56376094171559255</c:v>
                </c:pt>
                <c:pt idx="771">
                  <c:v>0.54873691645497269</c:v>
                </c:pt>
                <c:pt idx="772">
                  <c:v>0.14994472030503761</c:v>
                </c:pt>
                <c:pt idx="773">
                  <c:v>0.6517353274802492</c:v>
                </c:pt>
                <c:pt idx="774">
                  <c:v>0.83093942337640336</c:v>
                </c:pt>
                <c:pt idx="775">
                  <c:v>0.12775944065740286</c:v>
                </c:pt>
                <c:pt idx="776">
                  <c:v>0.3625105628649114</c:v>
                </c:pt>
                <c:pt idx="777">
                  <c:v>0.59893019367525802</c:v>
                </c:pt>
                <c:pt idx="778">
                  <c:v>0.43227109385434054</c:v>
                </c:pt>
                <c:pt idx="779">
                  <c:v>3.1342973345506162E-3</c:v>
                </c:pt>
                <c:pt idx="780">
                  <c:v>1.4551675023385762E-2</c:v>
                </c:pt>
                <c:pt idx="781">
                  <c:v>0.58302997125130929</c:v>
                </c:pt>
                <c:pt idx="782">
                  <c:v>0.70127716530146855</c:v>
                </c:pt>
                <c:pt idx="783">
                  <c:v>0.2600972760533552</c:v>
                </c:pt>
                <c:pt idx="784">
                  <c:v>0.74181357696089945</c:v>
                </c:pt>
                <c:pt idx="785">
                  <c:v>0.25970742441445938</c:v>
                </c:pt>
                <c:pt idx="786">
                  <c:v>0.59121500500634061</c:v>
                </c:pt>
                <c:pt idx="787">
                  <c:v>0.71886914448458139</c:v>
                </c:pt>
                <c:pt idx="788">
                  <c:v>0.18793207429919492</c:v>
                </c:pt>
                <c:pt idx="789">
                  <c:v>0.23163244832523516</c:v>
                </c:pt>
                <c:pt idx="790">
                  <c:v>0.76027445321582499</c:v>
                </c:pt>
                <c:pt idx="791">
                  <c:v>6.8006484160597999E-2</c:v>
                </c:pt>
                <c:pt idx="792">
                  <c:v>0.25145261799435564</c:v>
                </c:pt>
                <c:pt idx="793">
                  <c:v>0.26909134293515513</c:v>
                </c:pt>
                <c:pt idx="794">
                  <c:v>0.74874670999679149</c:v>
                </c:pt>
                <c:pt idx="795">
                  <c:v>0.59761753290043174</c:v>
                </c:pt>
                <c:pt idx="796">
                  <c:v>0.89973765047668308</c:v>
                </c:pt>
                <c:pt idx="797">
                  <c:v>0.17373751938260554</c:v>
                </c:pt>
                <c:pt idx="798">
                  <c:v>0.47437139451485277</c:v>
                </c:pt>
                <c:pt idx="799">
                  <c:v>0.44992219108472609</c:v>
                </c:pt>
                <c:pt idx="800">
                  <c:v>0.99889154082846576</c:v>
                </c:pt>
                <c:pt idx="801">
                  <c:v>0.70120959964526597</c:v>
                </c:pt>
                <c:pt idx="802">
                  <c:v>0.54027542584092891</c:v>
                </c:pt>
                <c:pt idx="803">
                  <c:v>0.71448580112634619</c:v>
                </c:pt>
                <c:pt idx="804">
                  <c:v>0.26594534912088552</c:v>
                </c:pt>
                <c:pt idx="805">
                  <c:v>0.37873913837119705</c:v>
                </c:pt>
                <c:pt idx="806">
                  <c:v>0.17582188754554195</c:v>
                </c:pt>
                <c:pt idx="807">
                  <c:v>0.41046986994540346</c:v>
                </c:pt>
                <c:pt idx="808">
                  <c:v>0.31547568074158833</c:v>
                </c:pt>
                <c:pt idx="809">
                  <c:v>0.2617369397207161</c:v>
                </c:pt>
                <c:pt idx="810">
                  <c:v>0.76697613490182159</c:v>
                </c:pt>
                <c:pt idx="811">
                  <c:v>0.98046543602554981</c:v>
                </c:pt>
                <c:pt idx="812">
                  <c:v>0.62836502696738405</c:v>
                </c:pt>
                <c:pt idx="813">
                  <c:v>0.68539763864915748</c:v>
                </c:pt>
                <c:pt idx="814">
                  <c:v>0.93880182899608033</c:v>
                </c:pt>
                <c:pt idx="815">
                  <c:v>0.98138626052581368</c:v>
                </c:pt>
                <c:pt idx="816">
                  <c:v>0.21200922889707491</c:v>
                </c:pt>
                <c:pt idx="817">
                  <c:v>0.82526908922786191</c:v>
                </c:pt>
                <c:pt idx="818">
                  <c:v>0.68039866599671706</c:v>
                </c:pt>
                <c:pt idx="819">
                  <c:v>0.19118319564458347</c:v>
                </c:pt>
                <c:pt idx="820">
                  <c:v>0.11636941486412655</c:v>
                </c:pt>
                <c:pt idx="821">
                  <c:v>0.91047346973807586</c:v>
                </c:pt>
                <c:pt idx="822">
                  <c:v>0.49174862410665143</c:v>
                </c:pt>
                <c:pt idx="823">
                  <c:v>0.14465097867283244</c:v>
                </c:pt>
                <c:pt idx="824">
                  <c:v>6.4838216040863372E-3</c:v>
                </c:pt>
                <c:pt idx="825">
                  <c:v>0.80252844071923723</c:v>
                </c:pt>
                <c:pt idx="826">
                  <c:v>0.7375984504066756</c:v>
                </c:pt>
                <c:pt idx="827">
                  <c:v>0.84050466022318526</c:v>
                </c:pt>
                <c:pt idx="828">
                  <c:v>4.3938042629236722E-2</c:v>
                </c:pt>
                <c:pt idx="829">
                  <c:v>0.91176810546603759</c:v>
                </c:pt>
                <c:pt idx="830">
                  <c:v>0.57278833722534594</c:v>
                </c:pt>
                <c:pt idx="831">
                  <c:v>0.22040389125585197</c:v>
                </c:pt>
                <c:pt idx="832">
                  <c:v>0.90375076818714317</c:v>
                </c:pt>
                <c:pt idx="833">
                  <c:v>1.6368631709258882E-2</c:v>
                </c:pt>
                <c:pt idx="834">
                  <c:v>4.1739305449329064E-2</c:v>
                </c:pt>
                <c:pt idx="835">
                  <c:v>0.16723137841541888</c:v>
                </c:pt>
                <c:pt idx="836">
                  <c:v>0.22948036993092885</c:v>
                </c:pt>
                <c:pt idx="837">
                  <c:v>0.60056939987745561</c:v>
                </c:pt>
                <c:pt idx="838">
                  <c:v>0.79464580011837416</c:v>
                </c:pt>
                <c:pt idx="839">
                  <c:v>0.42843156447330827</c:v>
                </c:pt>
                <c:pt idx="840">
                  <c:v>0.58603844104664715</c:v>
                </c:pt>
                <c:pt idx="841">
                  <c:v>0.10755043584297543</c:v>
                </c:pt>
                <c:pt idx="842">
                  <c:v>5.0531130264385223E-2</c:v>
                </c:pt>
                <c:pt idx="843">
                  <c:v>0.65207613941866915</c:v>
                </c:pt>
                <c:pt idx="844">
                  <c:v>0.43042708295598575</c:v>
                </c:pt>
                <c:pt idx="845">
                  <c:v>0.28843234245854987</c:v>
                </c:pt>
                <c:pt idx="846">
                  <c:v>0.82316385893342658</c:v>
                </c:pt>
                <c:pt idx="847">
                  <c:v>0.15586867914952843</c:v>
                </c:pt>
                <c:pt idx="848">
                  <c:v>0.13299792921127906</c:v>
                </c:pt>
                <c:pt idx="849">
                  <c:v>0.87507037551970934</c:v>
                </c:pt>
                <c:pt idx="850">
                  <c:v>0.74797655720638034</c:v>
                </c:pt>
                <c:pt idx="851">
                  <c:v>0.41128017609733347</c:v>
                </c:pt>
                <c:pt idx="852">
                  <c:v>0.78069902467243457</c:v>
                </c:pt>
                <c:pt idx="853">
                  <c:v>0.94766413316093923</c:v>
                </c:pt>
                <c:pt idx="854">
                  <c:v>0.58349165652482848</c:v>
                </c:pt>
                <c:pt idx="855">
                  <c:v>0.113179195081914</c:v>
                </c:pt>
                <c:pt idx="856">
                  <c:v>0.79565367417792421</c:v>
                </c:pt>
                <c:pt idx="857">
                  <c:v>0.15645196264740455</c:v>
                </c:pt>
                <c:pt idx="858">
                  <c:v>0.60113007074846914</c:v>
                </c:pt>
                <c:pt idx="859">
                  <c:v>0.33551245484790421</c:v>
                </c:pt>
                <c:pt idx="860">
                  <c:v>0.11960418274707431</c:v>
                </c:pt>
                <c:pt idx="861">
                  <c:v>8.2478441267433006E-2</c:v>
                </c:pt>
                <c:pt idx="862">
                  <c:v>0.18646281759776659</c:v>
                </c:pt>
                <c:pt idx="863">
                  <c:v>0.22400868490813525</c:v>
                </c:pt>
                <c:pt idx="864">
                  <c:v>0.72441322960022569</c:v>
                </c:pt>
                <c:pt idx="865">
                  <c:v>0.86390430005249819</c:v>
                </c:pt>
                <c:pt idx="866">
                  <c:v>0.9477527031933114</c:v>
                </c:pt>
                <c:pt idx="867">
                  <c:v>8.9486312001430424E-2</c:v>
                </c:pt>
                <c:pt idx="868">
                  <c:v>0.9814471313215779</c:v>
                </c:pt>
                <c:pt idx="869">
                  <c:v>0.52663906926773574</c:v>
                </c:pt>
                <c:pt idx="870">
                  <c:v>0.53387679518961662</c:v>
                </c:pt>
                <c:pt idx="871">
                  <c:v>0.64683954832537793</c:v>
                </c:pt>
                <c:pt idx="872">
                  <c:v>0.98180552620871975</c:v>
                </c:pt>
                <c:pt idx="873">
                  <c:v>0.2948206763930809</c:v>
                </c:pt>
                <c:pt idx="874">
                  <c:v>0.96736005989307472</c:v>
                </c:pt>
                <c:pt idx="875">
                  <c:v>0.28566908187046475</c:v>
                </c:pt>
                <c:pt idx="876">
                  <c:v>0.24054237237190099</c:v>
                </c:pt>
                <c:pt idx="877">
                  <c:v>0.99892762540256397</c:v>
                </c:pt>
                <c:pt idx="878">
                  <c:v>0.16496829918188258</c:v>
                </c:pt>
                <c:pt idx="879">
                  <c:v>0.850230043746382</c:v>
                </c:pt>
                <c:pt idx="880">
                  <c:v>0.12570004082483152</c:v>
                </c:pt>
                <c:pt idx="881">
                  <c:v>3.1558968108146027E-2</c:v>
                </c:pt>
                <c:pt idx="882">
                  <c:v>0.79131740257413952</c:v>
                </c:pt>
                <c:pt idx="883">
                  <c:v>0.15673457328727655</c:v>
                </c:pt>
                <c:pt idx="884">
                  <c:v>0.72630259420913845</c:v>
                </c:pt>
                <c:pt idx="885">
                  <c:v>0.30233507775719093</c:v>
                </c:pt>
                <c:pt idx="886">
                  <c:v>0.51596204713530247</c:v>
                </c:pt>
                <c:pt idx="887">
                  <c:v>0.64311923102803237</c:v>
                </c:pt>
                <c:pt idx="888">
                  <c:v>0.41735308363805357</c:v>
                </c:pt>
                <c:pt idx="889">
                  <c:v>0.60169566969597954</c:v>
                </c:pt>
                <c:pt idx="890">
                  <c:v>5.7749599758827409E-2</c:v>
                </c:pt>
                <c:pt idx="891">
                  <c:v>0.91152586690545578</c:v>
                </c:pt>
                <c:pt idx="892">
                  <c:v>0.19421709204533816</c:v>
                </c:pt>
                <c:pt idx="893">
                  <c:v>0.72829877354391415</c:v>
                </c:pt>
                <c:pt idx="894">
                  <c:v>0.9292742929110146</c:v>
                </c:pt>
                <c:pt idx="895">
                  <c:v>2.6951147067466748E-4</c:v>
                </c:pt>
                <c:pt idx="896">
                  <c:v>2.0469399031841286E-2</c:v>
                </c:pt>
                <c:pt idx="897">
                  <c:v>0.92457945205172787</c:v>
                </c:pt>
                <c:pt idx="898">
                  <c:v>0.34713875123175431</c:v>
                </c:pt>
                <c:pt idx="899">
                  <c:v>0.64742264488718471</c:v>
                </c:pt>
                <c:pt idx="900">
                  <c:v>0.32659703262583711</c:v>
                </c:pt>
                <c:pt idx="901">
                  <c:v>0.45073186075520139</c:v>
                </c:pt>
                <c:pt idx="902">
                  <c:v>0.20174873178579522</c:v>
                </c:pt>
                <c:pt idx="903">
                  <c:v>0.59715718303766896</c:v>
                </c:pt>
                <c:pt idx="904">
                  <c:v>0.99142482310847269</c:v>
                </c:pt>
                <c:pt idx="905">
                  <c:v>0.51669414373094247</c:v>
                </c:pt>
                <c:pt idx="906">
                  <c:v>0.97098230362220461</c:v>
                </c:pt>
                <c:pt idx="907">
                  <c:v>6.5072079288193529E-2</c:v>
                </c:pt>
                <c:pt idx="908">
                  <c:v>0.35446554828936744</c:v>
                </c:pt>
                <c:pt idx="909">
                  <c:v>0.25534441906797178</c:v>
                </c:pt>
                <c:pt idx="910">
                  <c:v>0.25493783608460785</c:v>
                </c:pt>
                <c:pt idx="911">
                  <c:v>7.3016649665007843E-2</c:v>
                </c:pt>
                <c:pt idx="912">
                  <c:v>0.96720031991017719</c:v>
                </c:pt>
                <c:pt idx="913">
                  <c:v>0.26622890838119262</c:v>
                </c:pt>
                <c:pt idx="914">
                  <c:v>0.63911825893903462</c:v>
                </c:pt>
                <c:pt idx="915">
                  <c:v>0.30835835766056374</c:v>
                </c:pt>
                <c:pt idx="916">
                  <c:v>0.5725291116824851</c:v>
                </c:pt>
                <c:pt idx="917">
                  <c:v>0.16464281460749858</c:v>
                </c:pt>
                <c:pt idx="918">
                  <c:v>0.23282553205454348</c:v>
                </c:pt>
                <c:pt idx="919">
                  <c:v>0.40288138105263704</c:v>
                </c:pt>
                <c:pt idx="920">
                  <c:v>0.90310446008238188</c:v>
                </c:pt>
                <c:pt idx="921">
                  <c:v>0.16222043534178462</c:v>
                </c:pt>
                <c:pt idx="922">
                  <c:v>0.34476680874122312</c:v>
                </c:pt>
                <c:pt idx="923">
                  <c:v>0.99915974542927677</c:v>
                </c:pt>
                <c:pt idx="924">
                  <c:v>0.37748799701424568</c:v>
                </c:pt>
                <c:pt idx="925">
                  <c:v>0.67394875423879808</c:v>
                </c:pt>
                <c:pt idx="926">
                  <c:v>0.21027148664691012</c:v>
                </c:pt>
                <c:pt idx="927">
                  <c:v>0.45466067344892641</c:v>
                </c:pt>
                <c:pt idx="928">
                  <c:v>0.82681675658143194</c:v>
                </c:pt>
                <c:pt idx="929">
                  <c:v>0.35767516983983016</c:v>
                </c:pt>
                <c:pt idx="930">
                  <c:v>0.97461556974904284</c:v>
                </c:pt>
                <c:pt idx="931">
                  <c:v>0.54778043256555542</c:v>
                </c:pt>
                <c:pt idx="932">
                  <c:v>0.89662357580016716</c:v>
                </c:pt>
                <c:pt idx="933">
                  <c:v>0.3107612593854544</c:v>
                </c:pt>
                <c:pt idx="934">
                  <c:v>4.1759611842863378E-2</c:v>
                </c:pt>
                <c:pt idx="935">
                  <c:v>0.21625181637984189</c:v>
                </c:pt>
                <c:pt idx="936">
                  <c:v>0.10594712517501342</c:v>
                </c:pt>
                <c:pt idx="937">
                  <c:v>0.10028021173307441</c:v>
                </c:pt>
                <c:pt idx="938">
                  <c:v>0.96577564256125181</c:v>
                </c:pt>
                <c:pt idx="939">
                  <c:v>0.64087284485021379</c:v>
                </c:pt>
                <c:pt idx="940">
                  <c:v>0.93481867855866929</c:v>
                </c:pt>
                <c:pt idx="941">
                  <c:v>0.73878608126312606</c:v>
                </c:pt>
                <c:pt idx="942">
                  <c:v>0.30379920814730549</c:v>
                </c:pt>
                <c:pt idx="943">
                  <c:v>0.91429229952171787</c:v>
                </c:pt>
                <c:pt idx="944">
                  <c:v>0.23253905943193454</c:v>
                </c:pt>
                <c:pt idx="945">
                  <c:v>0.30373045472412236</c:v>
                </c:pt>
                <c:pt idx="946">
                  <c:v>0.46822833201674158</c:v>
                </c:pt>
                <c:pt idx="947">
                  <c:v>0.18837547073531749</c:v>
                </c:pt>
                <c:pt idx="948">
                  <c:v>0.39239588628399724</c:v>
                </c:pt>
                <c:pt idx="949">
                  <c:v>0.27002358633866935</c:v>
                </c:pt>
                <c:pt idx="950">
                  <c:v>0.39163900342088398</c:v>
                </c:pt>
                <c:pt idx="951">
                  <c:v>0.54310630060733345</c:v>
                </c:pt>
                <c:pt idx="952">
                  <c:v>0.42344655390601499</c:v>
                </c:pt>
                <c:pt idx="953">
                  <c:v>6.0484290964167312E-2</c:v>
                </c:pt>
                <c:pt idx="954">
                  <c:v>0.32894021870994916</c:v>
                </c:pt>
                <c:pt idx="955">
                  <c:v>0.70044062366677073</c:v>
                </c:pt>
                <c:pt idx="956">
                  <c:v>0.90973019173979952</c:v>
                </c:pt>
                <c:pt idx="957">
                  <c:v>0.9675958907461164</c:v>
                </c:pt>
                <c:pt idx="958">
                  <c:v>0.65247706908406045</c:v>
                </c:pt>
                <c:pt idx="959">
                  <c:v>0.97262312187522493</c:v>
                </c:pt>
                <c:pt idx="960">
                  <c:v>0.72116663004061288</c:v>
                </c:pt>
                <c:pt idx="961">
                  <c:v>0.59264506467400213</c:v>
                </c:pt>
                <c:pt idx="962">
                  <c:v>6.1689820640422489E-3</c:v>
                </c:pt>
                <c:pt idx="963">
                  <c:v>0.13222610058811948</c:v>
                </c:pt>
                <c:pt idx="964">
                  <c:v>0.49812408781529294</c:v>
                </c:pt>
                <c:pt idx="965">
                  <c:v>0.71528405395037198</c:v>
                </c:pt>
                <c:pt idx="966">
                  <c:v>0.65945891587997074</c:v>
                </c:pt>
                <c:pt idx="967">
                  <c:v>0.74761663559652536</c:v>
                </c:pt>
                <c:pt idx="968">
                  <c:v>0.89817599414198956</c:v>
                </c:pt>
                <c:pt idx="969">
                  <c:v>0.51628541364974567</c:v>
                </c:pt>
                <c:pt idx="970">
                  <c:v>1.1180431723784008E-2</c:v>
                </c:pt>
                <c:pt idx="971">
                  <c:v>2.2398836196045532E-2</c:v>
                </c:pt>
                <c:pt idx="972">
                  <c:v>0.68572086304258073</c:v>
                </c:pt>
                <c:pt idx="973">
                  <c:v>0.26555170869139244</c:v>
                </c:pt>
                <c:pt idx="974">
                  <c:v>0.39024989344404432</c:v>
                </c:pt>
                <c:pt idx="975">
                  <c:v>0.11339257422193309</c:v>
                </c:pt>
                <c:pt idx="976">
                  <c:v>8.0670529196233381E-2</c:v>
                </c:pt>
                <c:pt idx="977">
                  <c:v>7.9021939347909201E-3</c:v>
                </c:pt>
                <c:pt idx="978">
                  <c:v>0.61441576275523768</c:v>
                </c:pt>
                <c:pt idx="979">
                  <c:v>0.49199046747993136</c:v>
                </c:pt>
                <c:pt idx="980">
                  <c:v>0.80620058896918212</c:v>
                </c:pt>
                <c:pt idx="981">
                  <c:v>0.22050068138502113</c:v>
                </c:pt>
                <c:pt idx="982">
                  <c:v>0.80565189834463247</c:v>
                </c:pt>
                <c:pt idx="983">
                  <c:v>0.30796322173139407</c:v>
                </c:pt>
                <c:pt idx="984">
                  <c:v>0.43196549155455533</c:v>
                </c:pt>
                <c:pt idx="985">
                  <c:v>0.60439980697966134</c:v>
                </c:pt>
                <c:pt idx="986">
                  <c:v>0.22465597437753063</c:v>
                </c:pt>
                <c:pt idx="987">
                  <c:v>0.17626839778956591</c:v>
                </c:pt>
                <c:pt idx="988">
                  <c:v>0.86354242293503403</c:v>
                </c:pt>
                <c:pt idx="989">
                  <c:v>0.53635892906464155</c:v>
                </c:pt>
                <c:pt idx="990">
                  <c:v>0.78793534615767025</c:v>
                </c:pt>
                <c:pt idx="991">
                  <c:v>0.28601143373080551</c:v>
                </c:pt>
                <c:pt idx="992">
                  <c:v>0.29402664777483073</c:v>
                </c:pt>
                <c:pt idx="993">
                  <c:v>0.22205140132559328</c:v>
                </c:pt>
                <c:pt idx="994">
                  <c:v>0.9219636283674929</c:v>
                </c:pt>
                <c:pt idx="995">
                  <c:v>0.86773929116143145</c:v>
                </c:pt>
                <c:pt idx="996">
                  <c:v>0.30210289190547562</c:v>
                </c:pt>
                <c:pt idx="997">
                  <c:v>0.51385439685591683</c:v>
                </c:pt>
                <c:pt idx="998">
                  <c:v>5.9160769512560239E-2</c:v>
                </c:pt>
                <c:pt idx="999">
                  <c:v>0.17125672648077728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4DC-4091-966D-258CD761E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166832"/>
        <c:axId val="191167392"/>
      </c:scatterChart>
      <c:valAx>
        <c:axId val="191166832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1167392"/>
        <c:crosses val="autoZero"/>
        <c:crossBetween val="midCat"/>
        <c:minorUnit val="0.1"/>
      </c:valAx>
      <c:valAx>
        <c:axId val="1911673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1166832"/>
        <c:crosses val="autoZero"/>
        <c:crossBetween val="midCat"/>
        <c:majorUnit val="0.5"/>
        <c:minorUnit val="0.1"/>
      </c:valAx>
      <c:spPr>
        <a:noFill/>
        <a:ln>
          <a:solidFill>
            <a:schemeClr val="tx1"/>
          </a:solidFill>
        </a:ln>
        <a:effectLst/>
      </c:spPr>
    </c:plotArea>
    <c:plotVisOnly val="0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5059C1-9D64-49CC-80C0-0274C92BBF0A}" type="doc">
      <dgm:prSet loTypeId="urn:microsoft.com/office/officeart/2005/8/layout/gear1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sl-SI"/>
        </a:p>
      </dgm:t>
    </dgm:pt>
    <dgm:pt modelId="{0E91765B-E767-4116-9F6E-C754FDE0629F}">
      <dgm:prSet phldrT="[besedilo]"/>
      <dgm:spPr/>
      <dgm:t>
        <a:bodyPr/>
        <a:lstStyle/>
        <a:p>
          <a:r>
            <a:rPr lang="sl-SI" noProof="0" smtClean="0"/>
            <a:t>Odprta vprašanja</a:t>
          </a:r>
          <a:endParaRPr lang="en-US" noProof="0" dirty="0"/>
        </a:p>
      </dgm:t>
    </dgm:pt>
    <dgm:pt modelId="{39C596E7-213A-427E-9FBD-AB099CAB6BD0}" type="parTrans" cxnId="{4893F876-59FC-4128-93FA-8E8F0CA00D19}">
      <dgm:prSet/>
      <dgm:spPr/>
      <dgm:t>
        <a:bodyPr/>
        <a:lstStyle/>
        <a:p>
          <a:endParaRPr lang="sl-SI"/>
        </a:p>
      </dgm:t>
    </dgm:pt>
    <dgm:pt modelId="{B296651B-D0A7-4159-AC1E-A925A028EEE1}" type="sibTrans" cxnId="{4893F876-59FC-4128-93FA-8E8F0CA00D19}">
      <dgm:prSet/>
      <dgm:spPr/>
      <dgm:t>
        <a:bodyPr/>
        <a:lstStyle/>
        <a:p>
          <a:endParaRPr lang="sl-SI"/>
        </a:p>
      </dgm:t>
    </dgm:pt>
    <dgm:pt modelId="{74B118D8-F634-4C9E-8385-B299089E87F2}">
      <dgm:prSet phldrT="[besedilo]" custT="1"/>
      <dgm:spPr/>
      <dgm:t>
        <a:bodyPr/>
        <a:lstStyle/>
        <a:p>
          <a:r>
            <a:rPr lang="sl-SI" sz="1600" noProof="0" smtClean="0"/>
            <a:t>Potencial</a:t>
          </a:r>
          <a:endParaRPr lang="en-US" sz="1600" noProof="0" dirty="0"/>
        </a:p>
      </dgm:t>
    </dgm:pt>
    <dgm:pt modelId="{015912A3-8218-4956-903D-3AEC979B3D62}" type="parTrans" cxnId="{E66E23E5-366A-4227-8FDC-1B0004BF33B8}">
      <dgm:prSet/>
      <dgm:spPr/>
      <dgm:t>
        <a:bodyPr/>
        <a:lstStyle/>
        <a:p>
          <a:endParaRPr lang="sl-SI"/>
        </a:p>
      </dgm:t>
    </dgm:pt>
    <dgm:pt modelId="{B22EABE0-6C6F-4D19-91EF-722027A81556}" type="sibTrans" cxnId="{E66E23E5-366A-4227-8FDC-1B0004BF33B8}">
      <dgm:prSet/>
      <dgm:spPr/>
      <dgm:t>
        <a:bodyPr/>
        <a:lstStyle/>
        <a:p>
          <a:endParaRPr lang="sl-SI"/>
        </a:p>
      </dgm:t>
    </dgm:pt>
    <dgm:pt modelId="{A9EA944E-6413-4A15-A9FE-6927C88A42A7}">
      <dgm:prSet phldrT="[besedilo]" custT="1"/>
      <dgm:spPr/>
      <dgm:t>
        <a:bodyPr/>
        <a:lstStyle/>
        <a:p>
          <a:r>
            <a:rPr lang="sl-SI" sz="1800" noProof="0" smtClean="0"/>
            <a:t>Nov pristop</a:t>
          </a:r>
          <a:endParaRPr lang="en-US" sz="1800" noProof="0" dirty="0"/>
        </a:p>
      </dgm:t>
    </dgm:pt>
    <dgm:pt modelId="{8F8E555B-D6C6-4FB1-B5E1-6ED71AC3142C}" type="sibTrans" cxnId="{DBB8D907-C244-4D11-8C45-0FF9AF91AED9}">
      <dgm:prSet/>
      <dgm:spPr/>
      <dgm:t>
        <a:bodyPr/>
        <a:lstStyle/>
        <a:p>
          <a:endParaRPr lang="sl-SI"/>
        </a:p>
      </dgm:t>
    </dgm:pt>
    <dgm:pt modelId="{D53E4356-A5D5-4EA2-A325-4BE8D2BFD20A}" type="parTrans" cxnId="{DBB8D907-C244-4D11-8C45-0FF9AF91AED9}">
      <dgm:prSet/>
      <dgm:spPr/>
      <dgm:t>
        <a:bodyPr/>
        <a:lstStyle/>
        <a:p>
          <a:endParaRPr lang="sl-SI"/>
        </a:p>
      </dgm:t>
    </dgm:pt>
    <dgm:pt modelId="{4DFD2840-F55E-433A-B9E6-F5DB4AC3FC28}" type="pres">
      <dgm:prSet presAssocID="{FB5059C1-9D64-49CC-80C0-0274C92BBF0A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26284F0-51A8-4FE2-9BE8-CD7CB05645C8}" type="pres">
      <dgm:prSet presAssocID="{0E91765B-E767-4116-9F6E-C754FDE0629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BC27C42-B6B0-452A-ABBE-18A092DFB99D}" type="pres">
      <dgm:prSet presAssocID="{0E91765B-E767-4116-9F6E-C754FDE0629F}" presName="gear1srcNode" presStyleLbl="node1" presStyleIdx="0" presStyleCnt="3"/>
      <dgm:spPr/>
      <dgm:t>
        <a:bodyPr/>
        <a:lstStyle/>
        <a:p>
          <a:endParaRPr lang="sl-SI"/>
        </a:p>
      </dgm:t>
    </dgm:pt>
    <dgm:pt modelId="{7F7210EA-A9E8-46AD-8EDC-90B221792D3E}" type="pres">
      <dgm:prSet presAssocID="{0E91765B-E767-4116-9F6E-C754FDE0629F}" presName="gear1dstNode" presStyleLbl="node1" presStyleIdx="0" presStyleCnt="3"/>
      <dgm:spPr/>
      <dgm:t>
        <a:bodyPr/>
        <a:lstStyle/>
        <a:p>
          <a:endParaRPr lang="sl-SI"/>
        </a:p>
      </dgm:t>
    </dgm:pt>
    <dgm:pt modelId="{71FC1407-87CA-4243-90A6-BA77C8E21E94}" type="pres">
      <dgm:prSet presAssocID="{74B118D8-F634-4C9E-8385-B299089E87F2}" presName="gear2" presStyleLbl="node1" presStyleIdx="1" presStyleCnt="3" custScaleX="102054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5C6EC11-C1FC-4372-8CDC-16C2DE06AB8B}" type="pres">
      <dgm:prSet presAssocID="{74B118D8-F634-4C9E-8385-B299089E87F2}" presName="gear2srcNode" presStyleLbl="node1" presStyleIdx="1" presStyleCnt="3"/>
      <dgm:spPr/>
      <dgm:t>
        <a:bodyPr/>
        <a:lstStyle/>
        <a:p>
          <a:endParaRPr lang="sl-SI"/>
        </a:p>
      </dgm:t>
    </dgm:pt>
    <dgm:pt modelId="{9DD8E2F1-DA5A-441E-A8D4-9654DD245AA9}" type="pres">
      <dgm:prSet presAssocID="{74B118D8-F634-4C9E-8385-B299089E87F2}" presName="gear2dstNode" presStyleLbl="node1" presStyleIdx="1" presStyleCnt="3"/>
      <dgm:spPr/>
      <dgm:t>
        <a:bodyPr/>
        <a:lstStyle/>
        <a:p>
          <a:endParaRPr lang="sl-SI"/>
        </a:p>
      </dgm:t>
    </dgm:pt>
    <dgm:pt modelId="{A67685E0-5F3C-4134-9185-009228F2F858}" type="pres">
      <dgm:prSet presAssocID="{A9EA944E-6413-4A15-A9FE-6927C88A42A7}" presName="gear3" presStyleLbl="node1" presStyleIdx="2" presStyleCnt="3"/>
      <dgm:spPr/>
      <dgm:t>
        <a:bodyPr/>
        <a:lstStyle/>
        <a:p>
          <a:endParaRPr lang="sl-SI"/>
        </a:p>
      </dgm:t>
    </dgm:pt>
    <dgm:pt modelId="{6E975A2A-56AB-4EAE-905A-267C87C1B067}" type="pres">
      <dgm:prSet presAssocID="{A9EA944E-6413-4A15-A9FE-6927C88A42A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65C4FF8-2557-44C5-9458-ABA3423CED80}" type="pres">
      <dgm:prSet presAssocID="{A9EA944E-6413-4A15-A9FE-6927C88A42A7}" presName="gear3srcNode" presStyleLbl="node1" presStyleIdx="2" presStyleCnt="3"/>
      <dgm:spPr/>
      <dgm:t>
        <a:bodyPr/>
        <a:lstStyle/>
        <a:p>
          <a:endParaRPr lang="sl-SI"/>
        </a:p>
      </dgm:t>
    </dgm:pt>
    <dgm:pt modelId="{F562A06B-0207-4903-8C21-CE4862F18EFC}" type="pres">
      <dgm:prSet presAssocID="{A9EA944E-6413-4A15-A9FE-6927C88A42A7}" presName="gear3dstNode" presStyleLbl="node1" presStyleIdx="2" presStyleCnt="3"/>
      <dgm:spPr/>
      <dgm:t>
        <a:bodyPr/>
        <a:lstStyle/>
        <a:p>
          <a:endParaRPr lang="sl-SI"/>
        </a:p>
      </dgm:t>
    </dgm:pt>
    <dgm:pt modelId="{89457404-FEB4-4992-BAE0-5D5169C51221}" type="pres">
      <dgm:prSet presAssocID="{B296651B-D0A7-4159-AC1E-A925A028EEE1}" presName="connector1" presStyleLbl="sibTrans2D1" presStyleIdx="0" presStyleCnt="3"/>
      <dgm:spPr/>
      <dgm:t>
        <a:bodyPr/>
        <a:lstStyle/>
        <a:p>
          <a:endParaRPr lang="sl-SI"/>
        </a:p>
      </dgm:t>
    </dgm:pt>
    <dgm:pt modelId="{4CC0DED9-BD44-40D5-92BD-1DAADA9AEC28}" type="pres">
      <dgm:prSet presAssocID="{B22EABE0-6C6F-4D19-91EF-722027A81556}" presName="connector2" presStyleLbl="sibTrans2D1" presStyleIdx="1" presStyleCnt="3"/>
      <dgm:spPr/>
      <dgm:t>
        <a:bodyPr/>
        <a:lstStyle/>
        <a:p>
          <a:endParaRPr lang="sl-SI"/>
        </a:p>
      </dgm:t>
    </dgm:pt>
    <dgm:pt modelId="{F3FD8F62-CF16-47A7-948C-AB352D2FB39D}" type="pres">
      <dgm:prSet presAssocID="{8F8E555B-D6C6-4FB1-B5E1-6ED71AC3142C}" presName="connector3" presStyleLbl="sibTrans2D1" presStyleIdx="2" presStyleCnt="3"/>
      <dgm:spPr/>
      <dgm:t>
        <a:bodyPr/>
        <a:lstStyle/>
        <a:p>
          <a:endParaRPr lang="sl-SI"/>
        </a:p>
      </dgm:t>
    </dgm:pt>
  </dgm:ptLst>
  <dgm:cxnLst>
    <dgm:cxn modelId="{81EFF65F-E6B4-4AE7-92B5-F466C0D4197E}" type="presOf" srcId="{8F8E555B-D6C6-4FB1-B5E1-6ED71AC3142C}" destId="{F3FD8F62-CF16-47A7-948C-AB352D2FB39D}" srcOrd="0" destOrd="0" presId="urn:microsoft.com/office/officeart/2005/8/layout/gear1"/>
    <dgm:cxn modelId="{0CCD7924-F7F8-40A8-9CE1-717BC8330B75}" type="presOf" srcId="{74B118D8-F634-4C9E-8385-B299089E87F2}" destId="{9DD8E2F1-DA5A-441E-A8D4-9654DD245AA9}" srcOrd="2" destOrd="0" presId="urn:microsoft.com/office/officeart/2005/8/layout/gear1"/>
    <dgm:cxn modelId="{C2240D14-560E-4450-924B-656E17330BB3}" type="presOf" srcId="{A9EA944E-6413-4A15-A9FE-6927C88A42A7}" destId="{F562A06B-0207-4903-8C21-CE4862F18EFC}" srcOrd="3" destOrd="0" presId="urn:microsoft.com/office/officeart/2005/8/layout/gear1"/>
    <dgm:cxn modelId="{E66E23E5-366A-4227-8FDC-1B0004BF33B8}" srcId="{FB5059C1-9D64-49CC-80C0-0274C92BBF0A}" destId="{74B118D8-F634-4C9E-8385-B299089E87F2}" srcOrd="1" destOrd="0" parTransId="{015912A3-8218-4956-903D-3AEC979B3D62}" sibTransId="{B22EABE0-6C6F-4D19-91EF-722027A81556}"/>
    <dgm:cxn modelId="{3C42F9CC-1EAF-4F7F-95AA-0DBCDBED2893}" type="presOf" srcId="{0E91765B-E767-4116-9F6E-C754FDE0629F}" destId="{FBC27C42-B6B0-452A-ABBE-18A092DFB99D}" srcOrd="1" destOrd="0" presId="urn:microsoft.com/office/officeart/2005/8/layout/gear1"/>
    <dgm:cxn modelId="{21C081EF-1E97-4F0C-AC96-9D9723FEED7D}" type="presOf" srcId="{B22EABE0-6C6F-4D19-91EF-722027A81556}" destId="{4CC0DED9-BD44-40D5-92BD-1DAADA9AEC28}" srcOrd="0" destOrd="0" presId="urn:microsoft.com/office/officeart/2005/8/layout/gear1"/>
    <dgm:cxn modelId="{F73DC67A-69B8-43D8-AF7A-6CA40BBA85E1}" type="presOf" srcId="{74B118D8-F634-4C9E-8385-B299089E87F2}" destId="{71FC1407-87CA-4243-90A6-BA77C8E21E94}" srcOrd="0" destOrd="0" presId="urn:microsoft.com/office/officeart/2005/8/layout/gear1"/>
    <dgm:cxn modelId="{C4E4C29E-2528-41ED-8DEE-12278F04AF5A}" type="presOf" srcId="{0E91765B-E767-4116-9F6E-C754FDE0629F}" destId="{126284F0-51A8-4FE2-9BE8-CD7CB05645C8}" srcOrd="0" destOrd="0" presId="urn:microsoft.com/office/officeart/2005/8/layout/gear1"/>
    <dgm:cxn modelId="{B8E66DE5-984C-4984-B5F7-4F35BC78E2C6}" type="presOf" srcId="{A9EA944E-6413-4A15-A9FE-6927C88A42A7}" destId="{765C4FF8-2557-44C5-9458-ABA3423CED80}" srcOrd="2" destOrd="0" presId="urn:microsoft.com/office/officeart/2005/8/layout/gear1"/>
    <dgm:cxn modelId="{DBB8D907-C244-4D11-8C45-0FF9AF91AED9}" srcId="{FB5059C1-9D64-49CC-80C0-0274C92BBF0A}" destId="{A9EA944E-6413-4A15-A9FE-6927C88A42A7}" srcOrd="2" destOrd="0" parTransId="{D53E4356-A5D5-4EA2-A325-4BE8D2BFD20A}" sibTransId="{8F8E555B-D6C6-4FB1-B5E1-6ED71AC3142C}"/>
    <dgm:cxn modelId="{4893F876-59FC-4128-93FA-8E8F0CA00D19}" srcId="{FB5059C1-9D64-49CC-80C0-0274C92BBF0A}" destId="{0E91765B-E767-4116-9F6E-C754FDE0629F}" srcOrd="0" destOrd="0" parTransId="{39C596E7-213A-427E-9FBD-AB099CAB6BD0}" sibTransId="{B296651B-D0A7-4159-AC1E-A925A028EEE1}"/>
    <dgm:cxn modelId="{54756D0E-19D5-47AE-BDF0-6AD4FC0202C9}" type="presOf" srcId="{A9EA944E-6413-4A15-A9FE-6927C88A42A7}" destId="{A67685E0-5F3C-4134-9185-009228F2F858}" srcOrd="0" destOrd="0" presId="urn:microsoft.com/office/officeart/2005/8/layout/gear1"/>
    <dgm:cxn modelId="{14E58001-554A-4A88-9688-6A22B442A0BB}" type="presOf" srcId="{74B118D8-F634-4C9E-8385-B299089E87F2}" destId="{05C6EC11-C1FC-4372-8CDC-16C2DE06AB8B}" srcOrd="1" destOrd="0" presId="urn:microsoft.com/office/officeart/2005/8/layout/gear1"/>
    <dgm:cxn modelId="{4167777D-F0CC-49DE-82BA-768D98815809}" type="presOf" srcId="{A9EA944E-6413-4A15-A9FE-6927C88A42A7}" destId="{6E975A2A-56AB-4EAE-905A-267C87C1B067}" srcOrd="1" destOrd="0" presId="urn:microsoft.com/office/officeart/2005/8/layout/gear1"/>
    <dgm:cxn modelId="{717E818A-3CFA-4550-A0DF-7224B02353C6}" type="presOf" srcId="{FB5059C1-9D64-49CC-80C0-0274C92BBF0A}" destId="{4DFD2840-F55E-433A-B9E6-F5DB4AC3FC28}" srcOrd="0" destOrd="0" presId="urn:microsoft.com/office/officeart/2005/8/layout/gear1"/>
    <dgm:cxn modelId="{F27063DC-9FAF-4E46-AEBB-728DA1957516}" type="presOf" srcId="{0E91765B-E767-4116-9F6E-C754FDE0629F}" destId="{7F7210EA-A9E8-46AD-8EDC-90B221792D3E}" srcOrd="2" destOrd="0" presId="urn:microsoft.com/office/officeart/2005/8/layout/gear1"/>
    <dgm:cxn modelId="{2C4F8077-C0A0-47BB-B5AF-F5A051C03719}" type="presOf" srcId="{B296651B-D0A7-4159-AC1E-A925A028EEE1}" destId="{89457404-FEB4-4992-BAE0-5D5169C51221}" srcOrd="0" destOrd="0" presId="urn:microsoft.com/office/officeart/2005/8/layout/gear1"/>
    <dgm:cxn modelId="{1CBEAE85-D348-4902-9BF6-1E4AA01C07C0}" type="presParOf" srcId="{4DFD2840-F55E-433A-B9E6-F5DB4AC3FC28}" destId="{126284F0-51A8-4FE2-9BE8-CD7CB05645C8}" srcOrd="0" destOrd="0" presId="urn:microsoft.com/office/officeart/2005/8/layout/gear1"/>
    <dgm:cxn modelId="{5B7EF4B0-212B-4FB1-95C2-2CAE9CD7103D}" type="presParOf" srcId="{4DFD2840-F55E-433A-B9E6-F5DB4AC3FC28}" destId="{FBC27C42-B6B0-452A-ABBE-18A092DFB99D}" srcOrd="1" destOrd="0" presId="urn:microsoft.com/office/officeart/2005/8/layout/gear1"/>
    <dgm:cxn modelId="{26B00F4E-C68B-497C-8CBC-EE7E65294101}" type="presParOf" srcId="{4DFD2840-F55E-433A-B9E6-F5DB4AC3FC28}" destId="{7F7210EA-A9E8-46AD-8EDC-90B221792D3E}" srcOrd="2" destOrd="0" presId="urn:microsoft.com/office/officeart/2005/8/layout/gear1"/>
    <dgm:cxn modelId="{03F42C67-68C8-4678-ACBA-9103901B2954}" type="presParOf" srcId="{4DFD2840-F55E-433A-B9E6-F5DB4AC3FC28}" destId="{71FC1407-87CA-4243-90A6-BA77C8E21E94}" srcOrd="3" destOrd="0" presId="urn:microsoft.com/office/officeart/2005/8/layout/gear1"/>
    <dgm:cxn modelId="{CD2A8CBD-7737-4901-9FFB-0E97C87E6300}" type="presParOf" srcId="{4DFD2840-F55E-433A-B9E6-F5DB4AC3FC28}" destId="{05C6EC11-C1FC-4372-8CDC-16C2DE06AB8B}" srcOrd="4" destOrd="0" presId="urn:microsoft.com/office/officeart/2005/8/layout/gear1"/>
    <dgm:cxn modelId="{F7C8B437-B18C-482B-944F-5D49EDE266B2}" type="presParOf" srcId="{4DFD2840-F55E-433A-B9E6-F5DB4AC3FC28}" destId="{9DD8E2F1-DA5A-441E-A8D4-9654DD245AA9}" srcOrd="5" destOrd="0" presId="urn:microsoft.com/office/officeart/2005/8/layout/gear1"/>
    <dgm:cxn modelId="{1E20046F-828A-4672-BD9F-A24DEB7C07E1}" type="presParOf" srcId="{4DFD2840-F55E-433A-B9E6-F5DB4AC3FC28}" destId="{A67685E0-5F3C-4134-9185-009228F2F858}" srcOrd="6" destOrd="0" presId="urn:microsoft.com/office/officeart/2005/8/layout/gear1"/>
    <dgm:cxn modelId="{0555292A-7D9C-4681-BC0D-B609820EBFBC}" type="presParOf" srcId="{4DFD2840-F55E-433A-B9E6-F5DB4AC3FC28}" destId="{6E975A2A-56AB-4EAE-905A-267C87C1B067}" srcOrd="7" destOrd="0" presId="urn:microsoft.com/office/officeart/2005/8/layout/gear1"/>
    <dgm:cxn modelId="{73F67483-A6D9-4B76-AF07-95B2E5957B96}" type="presParOf" srcId="{4DFD2840-F55E-433A-B9E6-F5DB4AC3FC28}" destId="{765C4FF8-2557-44C5-9458-ABA3423CED80}" srcOrd="8" destOrd="0" presId="urn:microsoft.com/office/officeart/2005/8/layout/gear1"/>
    <dgm:cxn modelId="{82747E74-7712-44E3-B122-2649E6C1F7B4}" type="presParOf" srcId="{4DFD2840-F55E-433A-B9E6-F5DB4AC3FC28}" destId="{F562A06B-0207-4903-8C21-CE4862F18EFC}" srcOrd="9" destOrd="0" presId="urn:microsoft.com/office/officeart/2005/8/layout/gear1"/>
    <dgm:cxn modelId="{1EC76940-2A5C-42B3-906C-0A5A8A98A038}" type="presParOf" srcId="{4DFD2840-F55E-433A-B9E6-F5DB4AC3FC28}" destId="{89457404-FEB4-4992-BAE0-5D5169C51221}" srcOrd="10" destOrd="0" presId="urn:microsoft.com/office/officeart/2005/8/layout/gear1"/>
    <dgm:cxn modelId="{6BE27267-81DB-489E-800B-D38998C0F05B}" type="presParOf" srcId="{4DFD2840-F55E-433A-B9E6-F5DB4AC3FC28}" destId="{4CC0DED9-BD44-40D5-92BD-1DAADA9AEC28}" srcOrd="11" destOrd="0" presId="urn:microsoft.com/office/officeart/2005/8/layout/gear1"/>
    <dgm:cxn modelId="{A2B674DB-F6D9-4D6B-B64B-B084B3FA785D}" type="presParOf" srcId="{4DFD2840-F55E-433A-B9E6-F5DB4AC3FC28}" destId="{F3FD8F62-CF16-47A7-948C-AB352D2FB39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284F0-51A8-4FE2-9BE8-CD7CB05645C8}">
      <dsp:nvSpPr>
        <dsp:cNvPr id="0" name=""/>
        <dsp:cNvSpPr/>
      </dsp:nvSpPr>
      <dsp:spPr>
        <a:xfrm>
          <a:off x="4799568" y="1959530"/>
          <a:ext cx="2394981" cy="2394981"/>
        </a:xfrm>
        <a:prstGeom prst="gear9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noProof="0" smtClean="0"/>
            <a:t>Odprta vprašanja</a:t>
          </a:r>
          <a:endParaRPr lang="en-US" sz="2400" kern="1200" noProof="0" dirty="0"/>
        </a:p>
      </dsp:txBody>
      <dsp:txXfrm>
        <a:off x="5281066" y="2520543"/>
        <a:ext cx="1431985" cy="1231070"/>
      </dsp:txXfrm>
    </dsp:sp>
    <dsp:sp modelId="{71FC1407-87CA-4243-90A6-BA77C8E21E94}">
      <dsp:nvSpPr>
        <dsp:cNvPr id="0" name=""/>
        <dsp:cNvSpPr/>
      </dsp:nvSpPr>
      <dsp:spPr>
        <a:xfrm>
          <a:off x="3388236" y="1393443"/>
          <a:ext cx="1777581" cy="1741804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noProof="0" smtClean="0"/>
            <a:t>Potencial</a:t>
          </a:r>
          <a:endParaRPr lang="en-US" sz="1600" kern="1200" noProof="0" dirty="0"/>
        </a:p>
      </dsp:txBody>
      <dsp:txXfrm>
        <a:off x="3831941" y="1834598"/>
        <a:ext cx="890171" cy="859494"/>
      </dsp:txXfrm>
    </dsp:sp>
    <dsp:sp modelId="{A67685E0-5F3C-4134-9185-009228F2F858}">
      <dsp:nvSpPr>
        <dsp:cNvPr id="0" name=""/>
        <dsp:cNvSpPr/>
      </dsp:nvSpPr>
      <dsp:spPr>
        <a:xfrm rot="20700000">
          <a:off x="4381713" y="191776"/>
          <a:ext cx="1706613" cy="1706613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noProof="0" smtClean="0"/>
            <a:t>Nov pristop</a:t>
          </a:r>
          <a:endParaRPr lang="en-US" sz="1800" kern="1200" noProof="0" dirty="0"/>
        </a:p>
      </dsp:txBody>
      <dsp:txXfrm rot="-20700000">
        <a:off x="4756023" y="566086"/>
        <a:ext cx="957992" cy="957992"/>
      </dsp:txXfrm>
    </dsp:sp>
    <dsp:sp modelId="{89457404-FEB4-4992-BAE0-5D5169C51221}">
      <dsp:nvSpPr>
        <dsp:cNvPr id="0" name=""/>
        <dsp:cNvSpPr/>
      </dsp:nvSpPr>
      <dsp:spPr>
        <a:xfrm>
          <a:off x="4617169" y="1597131"/>
          <a:ext cx="3065576" cy="3065576"/>
        </a:xfrm>
        <a:prstGeom prst="circularArrow">
          <a:avLst>
            <a:gd name="adj1" fmla="val 4687"/>
            <a:gd name="adj2" fmla="val 299029"/>
            <a:gd name="adj3" fmla="val 2519907"/>
            <a:gd name="adj4" fmla="val 15853241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0DED9-BD44-40D5-92BD-1DAADA9AEC28}">
      <dsp:nvSpPr>
        <dsp:cNvPr id="0" name=""/>
        <dsp:cNvSpPr/>
      </dsp:nvSpPr>
      <dsp:spPr>
        <a:xfrm>
          <a:off x="3097654" y="1007360"/>
          <a:ext cx="2227332" cy="222733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-241362"/>
            <a:satOff val="3282"/>
            <a:lumOff val="138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D8F62-CF16-47A7-948C-AB352D2FB39D}">
      <dsp:nvSpPr>
        <dsp:cNvPr id="0" name=""/>
        <dsp:cNvSpPr/>
      </dsp:nvSpPr>
      <dsp:spPr>
        <a:xfrm>
          <a:off x="3986955" y="-182723"/>
          <a:ext cx="2401513" cy="240151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-482724"/>
            <a:satOff val="6563"/>
            <a:lumOff val="277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FC92A-A6C4-4884-877F-B9B0AA85F778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A050B-1AAD-43FD-8718-B1A0B8692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050B-1AAD-43FD-8718-B1A0B8692E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5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01943" y="4379813"/>
            <a:ext cx="5255560" cy="1641476"/>
          </a:xfrm>
          <a:prstGeom prst="rect">
            <a:avLst/>
          </a:prstGeom>
          <a:solidFill>
            <a:srgbClr val="F793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6801943" y="890804"/>
            <a:ext cx="5255560" cy="3350388"/>
          </a:xfrm>
          <a:prstGeom prst="rect">
            <a:avLst/>
          </a:prstGeom>
          <a:solidFill>
            <a:srgbClr val="0046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12" y="890804"/>
            <a:ext cx="6536763" cy="5120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4264" y="1242546"/>
            <a:ext cx="4707467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rgbClr val="F7931D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4264" y="2954170"/>
            <a:ext cx="4859867" cy="1164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/>
          </p:nvPr>
        </p:nvSpPr>
        <p:spPr>
          <a:xfrm>
            <a:off x="7044267" y="4534650"/>
            <a:ext cx="4707465" cy="8805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7044266" y="5203704"/>
            <a:ext cx="4707465" cy="700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70303171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95401" y="1773239"/>
            <a:ext cx="4601633" cy="3817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00234" y="1773239"/>
            <a:ext cx="4603751" cy="3817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6B3-503B-433B-AECE-4E7143B3A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7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01943" y="5080001"/>
            <a:ext cx="5255560" cy="1641476"/>
          </a:xfrm>
          <a:prstGeom prst="rect">
            <a:avLst/>
          </a:prstGeom>
          <a:solidFill>
            <a:srgbClr val="F793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6801943" y="1611079"/>
            <a:ext cx="5255560" cy="3350388"/>
          </a:xfrm>
          <a:prstGeom prst="rect">
            <a:avLst/>
          </a:prstGeom>
          <a:solidFill>
            <a:srgbClr val="0046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20" y="1615510"/>
            <a:ext cx="6544961" cy="5105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4267" y="2130426"/>
            <a:ext cx="4707467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rgbClr val="F7931D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4268" y="3644902"/>
            <a:ext cx="4859867" cy="1164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pic>
        <p:nvPicPr>
          <p:cNvPr id="8" name="Picture 7" descr="IAA_Horizontal_RGB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22" y="11531"/>
            <a:ext cx="4443953" cy="1617599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1"/>
          </p:nvPr>
        </p:nvSpPr>
        <p:spPr>
          <a:xfrm>
            <a:off x="7044268" y="5266274"/>
            <a:ext cx="4707465" cy="8805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7044268" y="6021289"/>
            <a:ext cx="4707465" cy="700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3242014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01943" y="5080001"/>
            <a:ext cx="5255560" cy="1641476"/>
          </a:xfrm>
          <a:prstGeom prst="rect">
            <a:avLst/>
          </a:prstGeom>
          <a:solidFill>
            <a:srgbClr val="F793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6801943" y="1611079"/>
            <a:ext cx="5255560" cy="3350388"/>
          </a:xfrm>
          <a:prstGeom prst="rect">
            <a:avLst/>
          </a:prstGeom>
          <a:solidFill>
            <a:srgbClr val="0046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69" y="1611079"/>
            <a:ext cx="6553065" cy="5161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4267" y="2130426"/>
            <a:ext cx="4707467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rgbClr val="F7931D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4268" y="3644902"/>
            <a:ext cx="4859867" cy="1164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pic>
        <p:nvPicPr>
          <p:cNvPr id="8" name="Picture 7" descr="IAA_Horizontal_RGB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22" y="11531"/>
            <a:ext cx="4443953" cy="1617599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1"/>
          </p:nvPr>
        </p:nvSpPr>
        <p:spPr>
          <a:xfrm>
            <a:off x="7044268" y="5266274"/>
            <a:ext cx="4707465" cy="8805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7044268" y="6021289"/>
            <a:ext cx="4707465" cy="700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1089818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107" y="2002367"/>
            <a:ext cx="10034760" cy="435398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133">
                <a:solidFill>
                  <a:srgbClr val="08467D"/>
                </a:solidFill>
              </a:defRPr>
            </a:lvl1pPr>
            <a:lvl2pPr>
              <a:lnSpc>
                <a:spcPct val="120000"/>
              </a:lnSpc>
              <a:defRPr sz="1867">
                <a:solidFill>
                  <a:srgbClr val="08467D"/>
                </a:solidFill>
              </a:defRPr>
            </a:lvl2pPr>
            <a:lvl3pPr>
              <a:lnSpc>
                <a:spcPct val="120000"/>
              </a:lnSpc>
              <a:defRPr>
                <a:solidFill>
                  <a:srgbClr val="08467D"/>
                </a:solidFill>
              </a:defRPr>
            </a:lvl3pPr>
            <a:lvl4pPr>
              <a:lnSpc>
                <a:spcPct val="120000"/>
              </a:lnSpc>
              <a:defRPr>
                <a:solidFill>
                  <a:srgbClr val="08467D"/>
                </a:solidFill>
              </a:defRPr>
            </a:lvl4pPr>
            <a:lvl5pPr>
              <a:lnSpc>
                <a:spcPct val="120000"/>
              </a:lnSpc>
              <a:defRPr>
                <a:solidFill>
                  <a:srgbClr val="08467D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15112" y="6356351"/>
            <a:ext cx="3860800" cy="365125"/>
          </a:xfrm>
        </p:spPr>
        <p:txBody>
          <a:bodyPr/>
          <a:lstStyle/>
          <a:p>
            <a:r>
              <a:rPr lang="en-US"/>
              <a:t>Presentation Title - 01 Month 2018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9719" y="6356351"/>
            <a:ext cx="534147" cy="365125"/>
          </a:xfrm>
        </p:spPr>
        <p:txBody>
          <a:bodyPr/>
          <a:lstStyle/>
          <a:p>
            <a:fld id="{5C20E6B3-503B-433B-AECE-4E7143B3AEC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29107" y="854606"/>
            <a:ext cx="10017828" cy="11477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>
                <a:solidFill>
                  <a:srgbClr val="F7931D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8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000" y="152401"/>
            <a:ext cx="11904000" cy="6569075"/>
          </a:xfrm>
          <a:prstGeom prst="rect">
            <a:avLst/>
          </a:prstGeom>
          <a:solidFill>
            <a:srgbClr val="00467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927" y="2141009"/>
            <a:ext cx="103632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0" cap="none">
                <a:solidFill>
                  <a:srgbClr val="F7931D"/>
                </a:solidFill>
              </a:defRPr>
            </a:lvl1pPr>
          </a:lstStyle>
          <a:p>
            <a:r>
              <a:rPr lang="sl-SI" sz="4000"/>
              <a:t>Uredite slog naslova matrice</a:t>
            </a:r>
            <a:endParaRPr lang="en-US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08927" y="2086810"/>
            <a:ext cx="9376007" cy="1422399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7931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306811" y="3465517"/>
            <a:ext cx="10363200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37266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00467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8467D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8000" y="114301"/>
              <a:ext cx="8928000" cy="4926806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8467D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927" y="2141009"/>
            <a:ext cx="103632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0" cap="none">
                <a:solidFill>
                  <a:srgbClr val="F7931D"/>
                </a:solidFill>
              </a:defRPr>
            </a:lvl1pPr>
          </a:lstStyle>
          <a:p>
            <a:r>
              <a:rPr lang="sl-SI" sz="4000"/>
              <a:t>Uredite slog naslova matrice</a:t>
            </a:r>
            <a:endParaRPr lang="en-US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08927" y="2086810"/>
            <a:ext cx="9376007" cy="1422399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7931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306811" y="3465517"/>
            <a:ext cx="10363200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133">
                <a:solidFill>
                  <a:srgbClr val="08467D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85377903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000" y="152401"/>
            <a:ext cx="11904000" cy="6569075"/>
          </a:xfrm>
          <a:prstGeom prst="rect">
            <a:avLst/>
          </a:prstGeom>
          <a:solidFill>
            <a:srgbClr val="00467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49" y="4698319"/>
            <a:ext cx="1362816" cy="135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4626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- 01 Month 2018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6B3-503B-433B-AECE-4E7143B3A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0E6B3-503B-433B-AECE-4E7143B3A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8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6033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rgbClr val="08467D"/>
                </a:solidFill>
              </a:defRPr>
            </a:lvl1pPr>
          </a:lstStyle>
          <a:p>
            <a:r>
              <a:rPr lang="en-US" dirty="0"/>
              <a:t>Presentation Title - 01 Month 2018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0640" y="6356351"/>
            <a:ext cx="534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rgbClr val="08467D"/>
                </a:solidFill>
              </a:defRPr>
            </a:lvl1pPr>
          </a:lstStyle>
          <a:p>
            <a:fld id="{5C20E6B3-503B-433B-AECE-4E7143B3A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2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sz="3200" smtClean="0"/>
              <a:t>Individualni razvoj škodnih zahtevkov s pomočjo strojnega učenja</a:t>
            </a:r>
            <a:endParaRPr lang="en-US" sz="3200" dirty="0"/>
          </a:p>
        </p:txBody>
      </p:sp>
      <p:sp>
        <p:nvSpPr>
          <p:cNvPr id="9" name="Označba mesta besedila 8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sl-SI" sz="2800"/>
              <a:t>Bor </a:t>
            </a:r>
            <a:r>
              <a:rPr lang="sl-SI" sz="2800" smtClean="0"/>
              <a:t>Harej</a:t>
            </a:r>
            <a:endParaRPr lang="en-US" sz="2800" dirty="0"/>
          </a:p>
        </p:txBody>
      </p:sp>
      <p:sp>
        <p:nvSpPr>
          <p:cNvPr id="10" name="Označba mesta besedila 9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sl-SI" sz="2400" smtClean="0"/>
              <a:t>16.</a:t>
            </a:r>
            <a:r>
              <a:rPr lang="en-GB" sz="2400" smtClean="0"/>
              <a:t> </a:t>
            </a:r>
            <a:r>
              <a:rPr lang="sl-SI" sz="2400" smtClean="0"/>
              <a:t>s</a:t>
            </a:r>
            <a:r>
              <a:rPr lang="sl-SI" sz="2400" smtClean="0"/>
              <a:t>eptembra</a:t>
            </a:r>
            <a:r>
              <a:rPr lang="en-GB" sz="2400" smtClean="0"/>
              <a:t> </a:t>
            </a:r>
            <a:r>
              <a:rPr lang="en-GB" sz="2400" smtClean="0"/>
              <a:t>20</a:t>
            </a:r>
            <a:r>
              <a:rPr lang="sl-SI" sz="2400" smtClean="0"/>
              <a:t>23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294967295"/>
          </p:nvPr>
        </p:nvSpPr>
        <p:spPr>
          <a:xfrm>
            <a:off x="10930950" y="6356352"/>
            <a:ext cx="533400" cy="365125"/>
          </a:xfrm>
        </p:spPr>
        <p:txBody>
          <a:bodyPr>
            <a:normAutofit/>
          </a:bodyPr>
          <a:lstStyle/>
          <a:p>
            <a:fld id="{5C20E6B3-503B-433B-AECE-4E7143B3AEC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2" y="2007679"/>
            <a:ext cx="5236918" cy="2682472"/>
          </a:xfrm>
          <a:prstGeom prst="rect">
            <a:avLst/>
          </a:prstGeom>
          <a:noFill/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C20E6B3-503B-433B-AECE-4E7143B3AEC2}" type="slidenum">
              <a:rPr lang="en-US" smtClean="0"/>
              <a:t>10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4312" y="610756"/>
            <a:ext cx="3743528" cy="729573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l-SI" sz="4000" smtClean="0">
                <a:solidFill>
                  <a:schemeClr val="bg1"/>
                </a:solidFill>
              </a:rPr>
              <a:t>Vzorec </a:t>
            </a:r>
            <a:r>
              <a:rPr lang="sl-SI" sz="4000">
                <a:solidFill>
                  <a:schemeClr val="bg1"/>
                </a:solidFill>
              </a:rPr>
              <a:t>1 </a:t>
            </a:r>
            <a:r>
              <a:rPr lang="sl-SI" sz="4000" smtClean="0">
                <a:solidFill>
                  <a:schemeClr val="bg1"/>
                </a:solidFill>
              </a:rPr>
              <a:t>in </a:t>
            </a:r>
            <a:r>
              <a:rPr lang="sl-SI" sz="4000" dirty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37" y="2013626"/>
            <a:ext cx="5200650" cy="2676525"/>
          </a:xfrm>
          <a:prstGeom prst="rect">
            <a:avLst/>
          </a:prstGeom>
          <a:noFill/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9442" y="4870104"/>
            <a:ext cx="7259344" cy="155633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461" y="4870104"/>
            <a:ext cx="7259342" cy="1556339"/>
          </a:xfrm>
          <a:prstGeom prst="rect">
            <a:avLst/>
          </a:prstGeom>
        </p:spPr>
      </p:pic>
      <p:pic>
        <p:nvPicPr>
          <p:cNvPr id="10" name="Označba mesta vsebine 3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897" y="117413"/>
            <a:ext cx="3860181" cy="1716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47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86" y="5421124"/>
            <a:ext cx="6182638" cy="132550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198" y="1772625"/>
            <a:ext cx="4006717" cy="1702855"/>
          </a:xfrm>
          <a:prstGeom prst="rect">
            <a:avLst/>
          </a:prstGeom>
        </p:spPr>
      </p:pic>
      <p:pic>
        <p:nvPicPr>
          <p:cNvPr id="8" name="Slika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98" y="3535604"/>
            <a:ext cx="4006717" cy="1718347"/>
          </a:xfrm>
          <a:prstGeom prst="rect">
            <a:avLst/>
          </a:prstGeom>
          <a:noFill/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C20E6B3-503B-433B-AECE-4E7143B3AEC2}" type="slidenum">
              <a:rPr lang="en-US" smtClean="0"/>
              <a:t>11</a:t>
            </a:fld>
            <a:endParaRPr lang="en-US"/>
          </a:p>
        </p:txBody>
      </p:sp>
      <p:grpSp>
        <p:nvGrpSpPr>
          <p:cNvPr id="21" name="Skupina 20"/>
          <p:cNvGrpSpPr/>
          <p:nvPr/>
        </p:nvGrpSpPr>
        <p:grpSpPr>
          <a:xfrm>
            <a:off x="7783690" y="347301"/>
            <a:ext cx="2181225" cy="1258151"/>
            <a:chOff x="8294152" y="1829535"/>
            <a:chExt cx="2181225" cy="1258151"/>
          </a:xfrm>
        </p:grpSpPr>
        <p:sp>
          <p:nvSpPr>
            <p:cNvPr id="23" name="Pravokotnik 22"/>
            <p:cNvSpPr/>
            <p:nvPr/>
          </p:nvSpPr>
          <p:spPr>
            <a:xfrm>
              <a:off x="8294152" y="1829535"/>
              <a:ext cx="2181225" cy="589373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ravokotnik 24"/>
            <p:cNvSpPr/>
            <p:nvPr/>
          </p:nvSpPr>
          <p:spPr>
            <a:xfrm>
              <a:off x="8294152" y="2466741"/>
              <a:ext cx="2181225" cy="62094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Naslov 1"/>
          <p:cNvSpPr txBox="1">
            <a:spLocks/>
          </p:cNvSpPr>
          <p:nvPr/>
        </p:nvSpPr>
        <p:spPr>
          <a:xfrm>
            <a:off x="301319" y="489627"/>
            <a:ext cx="2364238" cy="7422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smtClean="0">
                <a:solidFill>
                  <a:schemeClr val="bg1"/>
                </a:solidFill>
              </a:rPr>
              <a:t>Vzorec</a:t>
            </a:r>
            <a:r>
              <a:rPr lang="sl-SI" smtClean="0">
                <a:solidFill>
                  <a:schemeClr val="bg1"/>
                </a:solidFill>
              </a:rPr>
              <a:t> </a:t>
            </a:r>
            <a:r>
              <a:rPr lang="sl-SI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9" y="1901983"/>
            <a:ext cx="5404538" cy="427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914" y="1796702"/>
            <a:ext cx="5511262" cy="2700762"/>
          </a:xfrm>
          <a:prstGeom prst="rect">
            <a:avLst/>
          </a:prstGeom>
        </p:spPr>
      </p:pic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C20E6B3-503B-433B-AECE-4E7143B3AEC2}" type="slidenum">
              <a:rPr lang="en-US" smtClean="0"/>
              <a:t>12</a:t>
            </a:fld>
            <a:endParaRPr lang="en-U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247" y="4806099"/>
            <a:ext cx="6617584" cy="1660708"/>
          </a:xfrm>
          <a:prstGeom prst="rect">
            <a:avLst/>
          </a:prstGeom>
        </p:spPr>
      </p:pic>
      <p:grpSp>
        <p:nvGrpSpPr>
          <p:cNvPr id="17" name="Skupina 16"/>
          <p:cNvGrpSpPr/>
          <p:nvPr/>
        </p:nvGrpSpPr>
        <p:grpSpPr>
          <a:xfrm>
            <a:off x="7874707" y="421698"/>
            <a:ext cx="2183349" cy="1258151"/>
            <a:chOff x="8294151" y="3323850"/>
            <a:chExt cx="2183349" cy="1251476"/>
          </a:xfrm>
        </p:grpSpPr>
        <p:sp>
          <p:nvSpPr>
            <p:cNvPr id="18" name="Pravokotni trikotnik 17"/>
            <p:cNvSpPr/>
            <p:nvPr/>
          </p:nvSpPr>
          <p:spPr>
            <a:xfrm>
              <a:off x="8294151" y="3383746"/>
              <a:ext cx="2183348" cy="1191580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Pravokotni trikotnik 18"/>
            <p:cNvSpPr/>
            <p:nvPr/>
          </p:nvSpPr>
          <p:spPr>
            <a:xfrm rot="10800000">
              <a:off x="8294152" y="3323850"/>
              <a:ext cx="2183348" cy="1191580"/>
            </a:xfrm>
            <a:prstGeom prst="rt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Zaobljeni pravokotnik 9"/>
          <p:cNvSpPr/>
          <p:nvPr/>
        </p:nvSpPr>
        <p:spPr>
          <a:xfrm>
            <a:off x="6613899" y="2667008"/>
            <a:ext cx="4339207" cy="29694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500" smtClean="0"/>
              <a:t>Pomembna napaka metode veriženja</a:t>
            </a:r>
            <a:r>
              <a:rPr lang="en-US" sz="2500" smtClean="0"/>
              <a:t>!</a:t>
            </a:r>
            <a:endParaRPr lang="en-US" sz="25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500" smtClean="0"/>
              <a:t>Nevronske mreže dajo boljšo </a:t>
            </a:r>
            <a:r>
              <a:rPr lang="sl-SI" sz="2500" smtClean="0"/>
              <a:t>oceno.</a:t>
            </a:r>
            <a:endParaRPr lang="en-US" sz="25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500" smtClean="0"/>
              <a:t>Do </a:t>
            </a:r>
            <a:r>
              <a:rPr lang="sl-SI" sz="2500" smtClean="0"/>
              <a:t>boljšega rezultata pridemo tudi </a:t>
            </a:r>
            <a:r>
              <a:rPr lang="sl-SI" sz="2500" smtClean="0"/>
              <a:t>analitično.</a:t>
            </a:r>
            <a:endParaRPr lang="sl-SI" sz="2300" dirty="0"/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408914" y="421698"/>
            <a:ext cx="2581073" cy="7583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smtClean="0">
                <a:solidFill>
                  <a:schemeClr val="bg1"/>
                </a:solidFill>
              </a:rPr>
              <a:t>Vzorec</a:t>
            </a:r>
            <a:r>
              <a:rPr lang="sl-SI" smtClean="0">
                <a:solidFill>
                  <a:schemeClr val="bg1"/>
                </a:solidFill>
              </a:rPr>
              <a:t> </a:t>
            </a:r>
            <a:r>
              <a:rPr lang="sl-SI" dirty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mtClean="0">
                <a:solidFill>
                  <a:schemeClr val="tx1"/>
                </a:solidFill>
              </a:rPr>
              <a:t>Podatkovni izzivi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sl-SI" smtClean="0">
                <a:solidFill>
                  <a:schemeClr val="tx1"/>
                </a:solidFill>
              </a:rPr>
              <a:t>Struktura </a:t>
            </a:r>
            <a:r>
              <a:rPr lang="sl-SI" smtClean="0">
                <a:solidFill>
                  <a:schemeClr val="tx1"/>
                </a:solidFill>
              </a:rPr>
              <a:t>vhodnih </a:t>
            </a:r>
            <a:r>
              <a:rPr lang="sl-SI" smtClean="0">
                <a:solidFill>
                  <a:schemeClr val="tx1"/>
                </a:solidFill>
              </a:rPr>
              <a:t>podatkov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sl-SI" smtClean="0">
                <a:solidFill>
                  <a:schemeClr val="tx1"/>
                </a:solidFill>
              </a:rPr>
              <a:t>Realni podatki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sl-SI">
                <a:solidFill>
                  <a:schemeClr val="tx1"/>
                </a:solidFill>
              </a:rPr>
              <a:t>Regresijski ali </a:t>
            </a:r>
            <a:r>
              <a:rPr lang="sl-SI" smtClean="0">
                <a:solidFill>
                  <a:schemeClr val="tx1"/>
                </a:solidFill>
              </a:rPr>
              <a:t>selektivni </a:t>
            </a:r>
            <a:r>
              <a:rPr lang="sl-SI">
                <a:solidFill>
                  <a:schemeClr val="tx1"/>
                </a:solidFill>
              </a:rPr>
              <a:t>problem </a:t>
            </a:r>
            <a:endParaRPr lang="sl-SI" smtClean="0">
              <a:solidFill>
                <a:schemeClr val="tx1"/>
              </a:solidFill>
            </a:endParaRPr>
          </a:p>
          <a:p>
            <a:r>
              <a:rPr lang="sl-SI" smtClean="0">
                <a:solidFill>
                  <a:schemeClr val="tx1"/>
                </a:solidFill>
              </a:rPr>
              <a:t>Metoda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sl-SI" smtClean="0">
                <a:solidFill>
                  <a:schemeClr val="tx1"/>
                </a:solidFill>
              </a:rPr>
              <a:t>Obratni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sl-SI" smtClean="0">
                <a:solidFill>
                  <a:schemeClr val="tx1"/>
                </a:solidFill>
              </a:rPr>
              <a:t>kaskadni pristop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sl-SI" smtClean="0">
                <a:solidFill>
                  <a:schemeClr val="tx1"/>
                </a:solidFill>
              </a:rPr>
              <a:t>Pristop z eno nevronsko mrežo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sl-SI" smtClean="0">
                <a:solidFill>
                  <a:schemeClr val="tx1"/>
                </a:solidFill>
              </a:rPr>
              <a:t>Modelski izzivi</a:t>
            </a:r>
          </a:p>
          <a:p>
            <a:pPr lvl="1"/>
            <a:r>
              <a:rPr lang="sl-SI" smtClean="0">
                <a:solidFill>
                  <a:schemeClr val="tx1"/>
                </a:solidFill>
              </a:rPr>
              <a:t>Prekomerno prilagajanje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sl-SI">
                <a:solidFill>
                  <a:schemeClr val="tx1"/>
                </a:solidFill>
              </a:rPr>
              <a:t>Arhitektura in kalibracija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C20E6B3-503B-433B-AECE-4E7143B3AEC2}" type="slidenum">
              <a:rPr lang="en-US" smtClean="0"/>
              <a:t>13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7835" y="655100"/>
            <a:ext cx="10017828" cy="1147761"/>
          </a:xfrm>
        </p:spPr>
        <p:txBody>
          <a:bodyPr/>
          <a:lstStyle/>
          <a:p>
            <a:r>
              <a:rPr lang="sl-SI" smtClean="0"/>
              <a:t>Praktični izzivi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72" y="2143124"/>
            <a:ext cx="3649216" cy="243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991114"/>
              </p:ext>
            </p:extLst>
          </p:nvPr>
        </p:nvGraphicFramePr>
        <p:xfrm>
          <a:off x="3529619" y="1463242"/>
          <a:ext cx="10034588" cy="435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C20E6B3-503B-433B-AECE-4E7143B3AEC2}" type="slidenum">
              <a:rPr lang="en-US" smtClean="0"/>
              <a:t>14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7700" y="606427"/>
            <a:ext cx="10017828" cy="1147761"/>
          </a:xfrm>
        </p:spPr>
        <p:txBody>
          <a:bodyPr/>
          <a:lstStyle/>
          <a:p>
            <a:r>
              <a:rPr lang="sl-SI" smtClean="0"/>
              <a:t>Povzetek</a:t>
            </a:r>
            <a:endParaRPr lang="en-US" dirty="0"/>
          </a:p>
        </p:txBody>
      </p:sp>
      <p:sp>
        <p:nvSpPr>
          <p:cNvPr id="6" name="Označba mesta vsebine 2"/>
          <p:cNvSpPr>
            <a:spLocks noGrp="1"/>
          </p:cNvSpPr>
          <p:nvPr>
            <p:ph sz="half" idx="4294967295"/>
          </p:nvPr>
        </p:nvSpPr>
        <p:spPr>
          <a:xfrm>
            <a:off x="647700" y="1911880"/>
            <a:ext cx="5437216" cy="4351338"/>
          </a:xfrm>
        </p:spPr>
        <p:txBody>
          <a:bodyPr>
            <a:normAutofit/>
          </a:bodyPr>
          <a:lstStyle/>
          <a:p>
            <a:r>
              <a:rPr lang="sl-SI" sz="2234"/>
              <a:t>Delovna skupina mednarodne aktuarske </a:t>
            </a:r>
            <a:r>
              <a:rPr lang="sl-SI" sz="2234" smtClean="0"/>
              <a:t>organizacije</a:t>
            </a:r>
          </a:p>
          <a:p>
            <a:endParaRPr lang="en-US" sz="2234" dirty="0"/>
          </a:p>
          <a:p>
            <a:r>
              <a:rPr lang="sl-SI" sz="2234"/>
              <a:t>Korak k uporabi sodobnih tehnologij pri </a:t>
            </a:r>
            <a:r>
              <a:rPr lang="sl-SI" sz="2234" smtClean="0"/>
              <a:t>rezerviranju</a:t>
            </a:r>
          </a:p>
          <a:p>
            <a:endParaRPr lang="en-US" sz="2234" dirty="0"/>
          </a:p>
          <a:p>
            <a:r>
              <a:rPr lang="sl-SI" sz="2234"/>
              <a:t>Pomemben potencial strojnega učenja</a:t>
            </a:r>
            <a:r>
              <a:rPr lang="en-US" sz="2234"/>
              <a:t> </a:t>
            </a:r>
            <a:endParaRPr lang="sl-SI" sz="2234" smtClean="0"/>
          </a:p>
          <a:p>
            <a:endParaRPr lang="en-US" sz="2234" dirty="0"/>
          </a:p>
          <a:p>
            <a:r>
              <a:rPr lang="sl-SI" sz="2234" smtClean="0"/>
              <a:t>Odprta vprašanja</a:t>
            </a:r>
            <a:endParaRPr lang="en-US" sz="2234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741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6284F0-51A8-4FE2-9BE8-CD7CB0564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457404-FEB4-4992-BAE0-5D5169C5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FC1407-87CA-4243-90A6-BA77C8E21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C0DED9-BD44-40D5-92BD-1DAADA9AE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7685E0-5F3C-4134-9185-009228F2F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FD8F62-CF16-47A7-948C-AB352D2FB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098" y="3852747"/>
            <a:ext cx="8097918" cy="2029474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E6B3-503B-433B-AECE-4E7143B3AEC2}" type="slidenum">
              <a:rPr lang="en-US" smtClean="0"/>
              <a:t>15</a:t>
            </a:fld>
            <a:endParaRPr lang="en-U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098" y="1214179"/>
            <a:ext cx="9351621" cy="213142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/>
          <a:srcRect t="1491" r="1425" b="-1"/>
          <a:stretch/>
        </p:blipFill>
        <p:spPr>
          <a:xfrm>
            <a:off x="9841733" y="4418596"/>
            <a:ext cx="980458" cy="897775"/>
          </a:xfrm>
          <a:prstGeom prst="rect">
            <a:avLst/>
          </a:prstGeom>
        </p:spPr>
      </p:pic>
      <p:sp>
        <p:nvSpPr>
          <p:cNvPr id="11" name="Naslov 3"/>
          <p:cNvSpPr txBox="1">
            <a:spLocks/>
          </p:cNvSpPr>
          <p:nvPr/>
        </p:nvSpPr>
        <p:spPr>
          <a:xfrm>
            <a:off x="1950538" y="4056047"/>
            <a:ext cx="10017828" cy="1539158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7931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     Bor Harej</a:t>
            </a:r>
          </a:p>
          <a:p>
            <a:r>
              <a:rPr lang="sl-SI"/>
              <a:t>bor.harej@prs-zug.com</a:t>
            </a:r>
            <a:r>
              <a:rPr lang="sl-SI"/>
              <a:t/>
            </a:r>
            <a:br>
              <a:rPr lang="sl-SI"/>
            </a:br>
            <a:r>
              <a:rPr lang="sl-SI" smtClean="0"/>
              <a:t>www.prime-re-solutions.expert</a:t>
            </a:r>
            <a:endParaRPr lang="en-US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443941" y="1755744"/>
            <a:ext cx="10017828" cy="1539158"/>
          </a:xfrm>
        </p:spPr>
        <p:txBody>
          <a:bodyPr>
            <a:noAutofit/>
          </a:bodyPr>
          <a:lstStyle/>
          <a:p>
            <a:r>
              <a:rPr lang="sl-SI" sz="4800" smtClean="0">
                <a:solidFill>
                  <a:schemeClr val="bg1"/>
                </a:solidFill>
              </a:rPr>
              <a:t>Hvala za vašo pozornost!</a:t>
            </a:r>
            <a:br>
              <a:rPr lang="sl-SI" sz="4800" smtClean="0">
                <a:solidFill>
                  <a:schemeClr val="bg1"/>
                </a:solidFill>
              </a:rPr>
            </a:br>
            <a:r>
              <a:rPr lang="sl-SI" sz="4800" smtClean="0">
                <a:solidFill>
                  <a:schemeClr val="bg1"/>
                </a:solidFill>
              </a:rPr>
              <a:t>  </a:t>
            </a:r>
            <a:endParaRPr lang="en-US" sz="4800">
              <a:solidFill>
                <a:schemeClr val="bg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811" y="4177830"/>
            <a:ext cx="358130" cy="35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6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125" y="771411"/>
            <a:ext cx="7015360" cy="48491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9" name="Označba mesta vsebine 2"/>
          <p:cNvSpPr txBox="1">
            <a:spLocks/>
          </p:cNvSpPr>
          <p:nvPr/>
        </p:nvSpPr>
        <p:spPr>
          <a:xfrm>
            <a:off x="4006939" y="1085087"/>
            <a:ext cx="6042407" cy="5472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/>
              <a:t>ASTIN </a:t>
            </a:r>
            <a:r>
              <a:rPr lang="sl-SI" sz="2300" b="1" smtClean="0"/>
              <a:t>Delovna skupina</a:t>
            </a:r>
            <a:endParaRPr lang="en-US" sz="2300" b="1" dirty="0"/>
          </a:p>
          <a:p>
            <a:r>
              <a:rPr lang="sl-SI" sz="2300" b="1" smtClean="0"/>
              <a:t>Škodni proces in rezerviranje</a:t>
            </a:r>
            <a:endParaRPr lang="en-US" sz="2300" b="1" dirty="0"/>
          </a:p>
          <a:p>
            <a:pPr lvl="1"/>
            <a:r>
              <a:rPr lang="sl-SI" sz="2200" smtClean="0"/>
              <a:t>Razvoj povprečnega škodnega zahtevka</a:t>
            </a:r>
            <a:endParaRPr lang="en-US" sz="2200" dirty="0"/>
          </a:p>
          <a:p>
            <a:pPr lvl="1"/>
            <a:r>
              <a:rPr lang="sl-SI" sz="2200" smtClean="0"/>
              <a:t>Individualni razvoj škodnega zahtevka</a:t>
            </a:r>
            <a:endParaRPr lang="en-US" sz="2200" dirty="0"/>
          </a:p>
          <a:p>
            <a:r>
              <a:rPr lang="sl-SI" sz="2300" b="1" smtClean="0"/>
              <a:t>Sintetični podatki</a:t>
            </a:r>
            <a:endParaRPr lang="en-US" sz="2300" b="1" dirty="0"/>
          </a:p>
          <a:p>
            <a:r>
              <a:rPr lang="sl-SI" sz="2300" b="1" smtClean="0"/>
              <a:t>Rezultati</a:t>
            </a:r>
            <a:endParaRPr lang="en-US" sz="2300" b="1" dirty="0"/>
          </a:p>
          <a:p>
            <a:pPr lvl="1"/>
            <a:r>
              <a:rPr lang="sl-SI" sz="2200" smtClean="0"/>
              <a:t>Vzorca</a:t>
            </a:r>
            <a:r>
              <a:rPr lang="en-US" sz="2200" smtClean="0"/>
              <a:t> </a:t>
            </a:r>
            <a:r>
              <a:rPr lang="en-US" sz="2200" smtClean="0"/>
              <a:t>1</a:t>
            </a:r>
            <a:r>
              <a:rPr lang="sl-SI" sz="2200" smtClean="0"/>
              <a:t> </a:t>
            </a:r>
            <a:r>
              <a:rPr lang="sl-SI" sz="2200" smtClean="0"/>
              <a:t>in</a:t>
            </a:r>
            <a:r>
              <a:rPr lang="sl-SI" sz="2200" smtClean="0"/>
              <a:t> </a:t>
            </a:r>
            <a:r>
              <a:rPr lang="en-US" sz="2200" smtClean="0"/>
              <a:t>2</a:t>
            </a:r>
            <a:endParaRPr lang="en-US" sz="2200" dirty="0"/>
          </a:p>
          <a:p>
            <a:pPr lvl="1"/>
            <a:r>
              <a:rPr lang="sl-SI" sz="2200" smtClean="0"/>
              <a:t>Mešana vzorca</a:t>
            </a:r>
            <a:r>
              <a:rPr lang="en-US" sz="2200" smtClean="0"/>
              <a:t> </a:t>
            </a:r>
            <a:r>
              <a:rPr lang="en-US" sz="2200" smtClean="0"/>
              <a:t>3</a:t>
            </a:r>
            <a:r>
              <a:rPr lang="sl-SI" sz="2200" smtClean="0"/>
              <a:t> in 4</a:t>
            </a:r>
            <a:endParaRPr lang="en-US" sz="2200" dirty="0"/>
          </a:p>
          <a:p>
            <a:r>
              <a:rPr lang="sl-SI" sz="2300" b="1" smtClean="0"/>
              <a:t>Praktični izzivi</a:t>
            </a:r>
            <a:endParaRPr lang="en-US" sz="2300" b="1" dirty="0"/>
          </a:p>
          <a:p>
            <a:r>
              <a:rPr lang="sl-SI" sz="2300" b="1" smtClean="0"/>
              <a:t>Povzetek</a:t>
            </a:r>
            <a:endParaRPr lang="en-US" sz="2300" b="1" dirty="0"/>
          </a:p>
          <a:p>
            <a:endParaRPr lang="en-US" sz="2000" dirty="0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C20E6B3-503B-433B-AECE-4E7143B3AEC2}" type="slidenum">
              <a:rPr lang="en-US" smtClean="0"/>
              <a:t>2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771411"/>
            <a:ext cx="3396125" cy="989362"/>
          </a:xfrm>
        </p:spPr>
        <p:txBody>
          <a:bodyPr>
            <a:normAutofit/>
          </a:bodyPr>
          <a:lstStyle/>
          <a:p>
            <a:pPr algn="ctr"/>
            <a:r>
              <a:rPr lang="sl-SI" sz="4000" smtClean="0"/>
              <a:t>Vsebine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55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vezana sli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6724" y="1967571"/>
            <a:ext cx="6138519" cy="435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C20E6B3-503B-433B-AECE-4E7143B3AEC2}" type="slidenum">
              <a:rPr lang="en-US" smtClean="0"/>
              <a:t>3</a:t>
            </a:fld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2097840" y="465189"/>
            <a:ext cx="10017828" cy="1147761"/>
          </a:xfrm>
        </p:spPr>
        <p:txBody>
          <a:bodyPr/>
          <a:lstStyle/>
          <a:p>
            <a:pPr algn="ctr"/>
            <a:r>
              <a:rPr lang="en-US" b="1"/>
              <a:t>ASTIN </a:t>
            </a:r>
            <a:r>
              <a:rPr lang="sl-SI" b="1"/>
              <a:t>Delovna skupina</a:t>
            </a:r>
            <a:r>
              <a:rPr lang="en-US" b="1"/>
              <a:t/>
            </a:r>
            <a:br>
              <a:rPr lang="en-US" b="1"/>
            </a:br>
            <a:endParaRPr lang="en-US"/>
          </a:p>
        </p:txBody>
      </p:sp>
      <p:sp>
        <p:nvSpPr>
          <p:cNvPr id="5" name="Puščica dol 4"/>
          <p:cNvSpPr/>
          <p:nvPr/>
        </p:nvSpPr>
        <p:spPr>
          <a:xfrm rot="2107866">
            <a:off x="10597914" y="3952653"/>
            <a:ext cx="199506" cy="113595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uščica dol 5"/>
          <p:cNvSpPr/>
          <p:nvPr/>
        </p:nvSpPr>
        <p:spPr>
          <a:xfrm rot="-360000">
            <a:off x="7307443" y="1615038"/>
            <a:ext cx="219075" cy="14954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9349759" y="5042545"/>
            <a:ext cx="1018117" cy="8750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885" y="3117817"/>
            <a:ext cx="1296871" cy="1369956"/>
          </a:xfrm>
          <a:prstGeom prst="rect">
            <a:avLst/>
          </a:prstGeo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414012"/>
              </p:ext>
            </p:extLst>
          </p:nvPr>
        </p:nvGraphicFramePr>
        <p:xfrm>
          <a:off x="309659" y="600965"/>
          <a:ext cx="3576363" cy="563532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86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535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Bor </a:t>
                      </a:r>
                      <a:r>
                        <a:rPr lang="sl-SI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Harej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Slovenia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260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Roman Gächter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Australia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301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Salma Jamal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France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93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Alexander Schaeper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Germany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481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Alexandre Boumezoued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France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Andrew </a:t>
                      </a:r>
                      <a:r>
                        <a:rPr lang="sl-S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McGuinness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UK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93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Erik </a:t>
                      </a:r>
                      <a:r>
                        <a:rPr lang="sl-S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Gustafsson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Sweden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Frank Cuypers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Switzerland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21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Greg Taylor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Australia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93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Ivan Valdes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Switzerland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93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Klaus Krøier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Denmark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883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Maria Inês Silva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Portugal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84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Mario V. Wüthrich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Switzerland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93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Martin Cairns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UK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393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Niels</a:t>
                      </a:r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sl-S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Rietdorf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Denmark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393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Peter </a:t>
                      </a:r>
                      <a:r>
                        <a:rPr lang="sl-S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England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UK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1392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Rocco Roberto Cerchiara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Italy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093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Sabine Betz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Switzerland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093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Stefan Mueck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Germany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1393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Tetiana Korzhynska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Denmark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184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Tom van den Vorst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Netherlands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2890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Vittorio Magatti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Italy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1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C20E6B3-503B-433B-AECE-4E7143B3AEC2}" type="slidenum">
              <a:rPr lang="en-US" smtClean="0"/>
              <a:t>4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9003" y="764847"/>
            <a:ext cx="10017828" cy="1147761"/>
          </a:xfrm>
        </p:spPr>
        <p:txBody>
          <a:bodyPr>
            <a:normAutofit/>
          </a:bodyPr>
          <a:lstStyle/>
          <a:p>
            <a:pPr algn="l"/>
            <a:r>
              <a:rPr lang="sl-SI" sz="3200" smtClean="0">
                <a:solidFill>
                  <a:srgbClr val="F7931D"/>
                </a:solidFill>
              </a:rPr>
              <a:t>Škodni proces in rezerviranje</a:t>
            </a:r>
            <a:endParaRPr lang="en-US" sz="3200" dirty="0">
              <a:solidFill>
                <a:srgbClr val="F7931D"/>
              </a:solidFill>
            </a:endParaRPr>
          </a:p>
        </p:txBody>
      </p:sp>
      <p:sp>
        <p:nvSpPr>
          <p:cNvPr id="5" name="Pravokotnik 4"/>
          <p:cNvSpPr/>
          <p:nvPr/>
        </p:nvSpPr>
        <p:spPr bwMode="auto">
          <a:xfrm>
            <a:off x="4663483" y="2384215"/>
            <a:ext cx="4929222" cy="128588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50800"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82600" marR="0" indent="-1588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20A16"/>
              </a:buClr>
              <a:buSzTx/>
              <a:buFont typeface="Wingdings" pitchFamily="2" charset="2"/>
              <a:buChar char="§"/>
              <a:tabLst/>
            </a:pPr>
            <a:endParaRPr kumimoji="0" lang="sl-S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iglav TheSans" pitchFamily="34" charset="-18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8163945" y="2384215"/>
            <a:ext cx="714380" cy="642942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82600" marR="0" indent="-1588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20A16"/>
              </a:buClr>
              <a:buSzTx/>
              <a:buFont typeface="Wingdings" pitchFamily="2" charset="2"/>
              <a:buChar char="§"/>
              <a:tabLst/>
            </a:pPr>
            <a:endParaRPr kumimoji="0" lang="sl-SI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iglav TheSans" pitchFamily="34" charset="-18"/>
            </a:endParaRPr>
          </a:p>
        </p:txBody>
      </p:sp>
      <p:sp>
        <p:nvSpPr>
          <p:cNvPr id="9" name="Pravokotnik 8"/>
          <p:cNvSpPr/>
          <p:nvPr/>
        </p:nvSpPr>
        <p:spPr bwMode="auto">
          <a:xfrm>
            <a:off x="6735185" y="2098463"/>
            <a:ext cx="1428760" cy="928694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82600" marR="0" indent="-1588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20A16"/>
              </a:buClr>
              <a:buSzTx/>
              <a:buFont typeface="Wingdings" pitchFamily="2" charset="2"/>
              <a:buChar char="§"/>
              <a:tabLst/>
            </a:pPr>
            <a:endParaRPr kumimoji="0" lang="sl-SI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iglav TheSans" pitchFamily="34" charset="-18"/>
            </a:endParaRPr>
          </a:p>
        </p:txBody>
      </p:sp>
      <p:sp>
        <p:nvSpPr>
          <p:cNvPr id="10" name="Pravokotnik 9"/>
          <p:cNvSpPr/>
          <p:nvPr/>
        </p:nvSpPr>
        <p:spPr bwMode="auto">
          <a:xfrm>
            <a:off x="5592177" y="2598529"/>
            <a:ext cx="1143008" cy="107157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82600" marR="0" indent="-1588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20A16"/>
              </a:buClr>
              <a:buSzTx/>
              <a:buFont typeface="Wingdings" pitchFamily="2" charset="2"/>
              <a:buChar char="§"/>
              <a:tabLst/>
            </a:pPr>
            <a:endParaRPr kumimoji="0" lang="sl-SI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iglav TheSans" pitchFamily="34" charset="-18"/>
            </a:endParaRPr>
          </a:p>
        </p:txBody>
      </p:sp>
      <p:cxnSp>
        <p:nvCxnSpPr>
          <p:cNvPr id="11" name="Raven puščični konektor 4"/>
          <p:cNvCxnSpPr/>
          <p:nvPr/>
        </p:nvCxnSpPr>
        <p:spPr bwMode="auto">
          <a:xfrm>
            <a:off x="4520607" y="3670099"/>
            <a:ext cx="536033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Raven puščični konektor 6"/>
          <p:cNvCxnSpPr/>
          <p:nvPr/>
        </p:nvCxnSpPr>
        <p:spPr bwMode="auto">
          <a:xfrm rot="5400000" flipH="1" flipV="1">
            <a:off x="3699864" y="2704892"/>
            <a:ext cx="1928826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PoljeZBesedilom 12"/>
          <p:cNvSpPr txBox="1"/>
          <p:nvPr/>
        </p:nvSpPr>
        <p:spPr>
          <a:xfrm>
            <a:off x="4163417" y="1812711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€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4020541" y="4027289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/>
              <a:t>Škodni dogodek</a:t>
            </a:r>
            <a:endParaRPr lang="sl-SI" dirty="0"/>
          </a:p>
        </p:txBody>
      </p:sp>
      <p:cxnSp>
        <p:nvCxnSpPr>
          <p:cNvPr id="15" name="Raven puščični konektor 10"/>
          <p:cNvCxnSpPr/>
          <p:nvPr/>
        </p:nvCxnSpPr>
        <p:spPr bwMode="auto">
          <a:xfrm rot="5400000" flipH="1" flipV="1">
            <a:off x="4557120" y="3847900"/>
            <a:ext cx="214314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Pravokotnik 15"/>
          <p:cNvSpPr/>
          <p:nvPr/>
        </p:nvSpPr>
        <p:spPr bwMode="auto">
          <a:xfrm>
            <a:off x="8878325" y="2384215"/>
            <a:ext cx="714380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82600" marR="0" indent="-1588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20A16"/>
              </a:buClr>
              <a:buSzTx/>
              <a:buFont typeface="Wingdings" pitchFamily="2" charset="2"/>
              <a:buChar char="§"/>
              <a:tabLst/>
            </a:pPr>
            <a:endParaRPr kumimoji="0" lang="sl-S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iglav TheSans" pitchFamily="34" charset="-18"/>
            </a:endParaRPr>
          </a:p>
        </p:txBody>
      </p:sp>
      <p:sp>
        <p:nvSpPr>
          <p:cNvPr id="17" name="Pravokotnik 16"/>
          <p:cNvSpPr/>
          <p:nvPr/>
        </p:nvSpPr>
        <p:spPr bwMode="auto">
          <a:xfrm>
            <a:off x="6735185" y="3027157"/>
            <a:ext cx="1428760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82600" marR="0" indent="-1588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20A16"/>
              </a:buClr>
              <a:buSzTx/>
              <a:buFont typeface="Wingdings" pitchFamily="2" charset="2"/>
              <a:buChar char="§"/>
              <a:tabLst/>
            </a:pPr>
            <a:endParaRPr kumimoji="0" lang="sl-SI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iglav TheSans" pitchFamily="34" charset="-18"/>
            </a:endParaRPr>
          </a:p>
        </p:txBody>
      </p:sp>
      <p:cxnSp>
        <p:nvCxnSpPr>
          <p:cNvPr id="18" name="Raven puščični konektor 23"/>
          <p:cNvCxnSpPr/>
          <p:nvPr/>
        </p:nvCxnSpPr>
        <p:spPr bwMode="auto">
          <a:xfrm rot="5400000" flipH="1" flipV="1">
            <a:off x="5235781" y="4097933"/>
            <a:ext cx="714380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Raven puščični konektor 24"/>
          <p:cNvCxnSpPr/>
          <p:nvPr/>
        </p:nvCxnSpPr>
        <p:spPr bwMode="auto">
          <a:xfrm rot="5400000" flipH="1" flipV="1">
            <a:off x="6628822" y="3847900"/>
            <a:ext cx="214314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Raven puščični konektor 25"/>
          <p:cNvCxnSpPr/>
          <p:nvPr/>
        </p:nvCxnSpPr>
        <p:spPr bwMode="auto">
          <a:xfrm rot="5400000" flipH="1" flipV="1">
            <a:off x="7700392" y="4205090"/>
            <a:ext cx="928694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Raven puščični konektor 26"/>
          <p:cNvCxnSpPr/>
          <p:nvPr/>
        </p:nvCxnSpPr>
        <p:spPr bwMode="auto">
          <a:xfrm rot="5400000" flipH="1" flipV="1">
            <a:off x="8771962" y="3847900"/>
            <a:ext cx="214314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Raven puščični konektor 27"/>
          <p:cNvCxnSpPr/>
          <p:nvPr/>
        </p:nvCxnSpPr>
        <p:spPr bwMode="auto">
          <a:xfrm rot="5400000" flipH="1" flipV="1">
            <a:off x="8950557" y="4383685"/>
            <a:ext cx="1285884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Raven konektor 29"/>
          <p:cNvCxnSpPr/>
          <p:nvPr/>
        </p:nvCxnSpPr>
        <p:spPr bwMode="auto">
          <a:xfrm>
            <a:off x="4651439" y="2384215"/>
            <a:ext cx="507458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PoljeZBesedilom 23"/>
          <p:cNvSpPr txBox="1"/>
          <p:nvPr/>
        </p:nvSpPr>
        <p:spPr>
          <a:xfrm>
            <a:off x="5806491" y="4027289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/>
              <a:t>Delno plačilo</a:t>
            </a:r>
            <a:endParaRPr lang="sl-SI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4877796" y="4527355"/>
            <a:ext cx="162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/>
              <a:t>Datum prijave</a:t>
            </a:r>
            <a:endParaRPr lang="sl-SI" dirty="0"/>
          </a:p>
        </p:txBody>
      </p:sp>
      <p:sp>
        <p:nvSpPr>
          <p:cNvPr id="26" name="PoljeZBesedilom 25"/>
          <p:cNvSpPr txBox="1"/>
          <p:nvPr/>
        </p:nvSpPr>
        <p:spPr>
          <a:xfrm>
            <a:off x="6949499" y="4741669"/>
            <a:ext cx="27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/>
              <a:t>Popravek ocene</a:t>
            </a:r>
            <a:endParaRPr lang="sl-SI" dirty="0"/>
          </a:p>
        </p:txBody>
      </p:sp>
      <p:sp>
        <p:nvSpPr>
          <p:cNvPr id="27" name="PoljeZBesedilom 26"/>
          <p:cNvSpPr txBox="1"/>
          <p:nvPr/>
        </p:nvSpPr>
        <p:spPr>
          <a:xfrm>
            <a:off x="8306821" y="4027289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/>
              <a:t>Končno plačilo</a:t>
            </a:r>
            <a:endParaRPr lang="sl-SI" dirty="0"/>
          </a:p>
        </p:txBody>
      </p:sp>
      <p:sp>
        <p:nvSpPr>
          <p:cNvPr id="28" name="PoljeZBesedilom 27"/>
          <p:cNvSpPr txBox="1"/>
          <p:nvPr/>
        </p:nvSpPr>
        <p:spPr>
          <a:xfrm>
            <a:off x="9021201" y="5098859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/>
              <a:t>Zahtevek zaključen</a:t>
            </a:r>
            <a:endParaRPr lang="sl-SI" dirty="0"/>
          </a:p>
        </p:txBody>
      </p:sp>
      <p:sp>
        <p:nvSpPr>
          <p:cNvPr id="29" name="PoljeZBesedilom 28"/>
          <p:cNvSpPr txBox="1"/>
          <p:nvPr/>
        </p:nvSpPr>
        <p:spPr>
          <a:xfrm>
            <a:off x="6735185" y="3170033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/>
              <a:t>Plačila</a:t>
            </a:r>
            <a:endParaRPr lang="sl-SI" dirty="0"/>
          </a:p>
        </p:txBody>
      </p:sp>
      <p:sp>
        <p:nvSpPr>
          <p:cNvPr id="30" name="PoljeZBesedilom 29"/>
          <p:cNvSpPr txBox="1"/>
          <p:nvPr/>
        </p:nvSpPr>
        <p:spPr>
          <a:xfrm>
            <a:off x="5627896" y="2652548"/>
            <a:ext cx="110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/>
              <a:t>Ocena škode</a:t>
            </a:r>
            <a:endParaRPr lang="sl-SI" dirty="0"/>
          </a:p>
        </p:txBody>
      </p:sp>
      <p:sp>
        <p:nvSpPr>
          <p:cNvPr id="31" name="PoljeZBesedilom 30"/>
          <p:cNvSpPr txBox="1"/>
          <p:nvPr/>
        </p:nvSpPr>
        <p:spPr>
          <a:xfrm>
            <a:off x="4734921" y="2455653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IBNR</a:t>
            </a:r>
          </a:p>
        </p:txBody>
      </p:sp>
      <p:sp>
        <p:nvSpPr>
          <p:cNvPr id="32" name="PoljeZBesedilom 31"/>
          <p:cNvSpPr txBox="1"/>
          <p:nvPr/>
        </p:nvSpPr>
        <p:spPr>
          <a:xfrm>
            <a:off x="9936689" y="1968096"/>
            <a:ext cx="1211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/>
              <a:t>Končna vrednost škodnega zahtevka</a:t>
            </a:r>
            <a:endParaRPr lang="sl-SI" dirty="0"/>
          </a:p>
        </p:txBody>
      </p:sp>
      <p:sp>
        <p:nvSpPr>
          <p:cNvPr id="33" name="Pravokotnik 32"/>
          <p:cNvSpPr/>
          <p:nvPr/>
        </p:nvSpPr>
        <p:spPr bwMode="auto">
          <a:xfrm>
            <a:off x="8163945" y="3027157"/>
            <a:ext cx="714380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82600" marR="0" indent="-1588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20A16"/>
              </a:buClr>
              <a:buSzTx/>
              <a:buFont typeface="Wingdings" pitchFamily="2" charset="2"/>
              <a:buChar char="§"/>
              <a:tabLst/>
            </a:pPr>
            <a:endParaRPr kumimoji="0" lang="sl-SI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iglav TheSans" pitchFamily="34" charset="-18"/>
            </a:endParaRPr>
          </a:p>
        </p:txBody>
      </p:sp>
      <p:sp>
        <p:nvSpPr>
          <p:cNvPr id="34" name="Pravokotnik 33"/>
          <p:cNvSpPr/>
          <p:nvPr/>
        </p:nvSpPr>
        <p:spPr bwMode="auto">
          <a:xfrm>
            <a:off x="8878325" y="3027157"/>
            <a:ext cx="714380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82600" marR="0" indent="-1588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20A16"/>
              </a:buClr>
              <a:buSzTx/>
              <a:buFont typeface="Wingdings" pitchFamily="2" charset="2"/>
              <a:buChar char="§"/>
              <a:tabLst/>
            </a:pPr>
            <a:endParaRPr kumimoji="0" lang="sl-SI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iglav TheSans" pitchFamily="34" charset="-18"/>
            </a:endParaRPr>
          </a:p>
        </p:txBody>
      </p:sp>
      <p:sp>
        <p:nvSpPr>
          <p:cNvPr id="35" name="Zaobljeni pravokotnik 34"/>
          <p:cNvSpPr/>
          <p:nvPr/>
        </p:nvSpPr>
        <p:spPr>
          <a:xfrm>
            <a:off x="549003" y="3225828"/>
            <a:ext cx="2757158" cy="1745797"/>
          </a:xfrm>
          <a:prstGeom prst="roundRect">
            <a:avLst>
              <a:gd name="adj" fmla="val 194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smtClean="0"/>
              <a:t>Naš cilj: </a:t>
            </a:r>
            <a:endParaRPr lang="sl-SI" sz="2000" b="1" dirty="0"/>
          </a:p>
          <a:p>
            <a:pPr algn="ctr"/>
            <a:r>
              <a:rPr lang="sl-SI" sz="2000" b="1" smtClean="0"/>
              <a:t>Ocena končne vrednosti škodnega zahtevka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25002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C20E6B3-503B-433B-AECE-4E7143B3AEC2}" type="slidenum">
              <a:rPr lang="en-US" smtClean="0"/>
              <a:t>5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9939" y="554789"/>
            <a:ext cx="10017828" cy="1147761"/>
          </a:xfrm>
        </p:spPr>
        <p:txBody>
          <a:bodyPr/>
          <a:lstStyle/>
          <a:p>
            <a:r>
              <a:rPr lang="sl-SI" smtClean="0"/>
              <a:t>Razvoj povprečnega </a:t>
            </a:r>
            <a:r>
              <a:rPr lang="sl-SI" smtClean="0"/>
              <a:t>škodnega </a:t>
            </a:r>
            <a:r>
              <a:rPr lang="sl-SI" smtClean="0"/>
              <a:t>zahtevka</a:t>
            </a:r>
            <a:endParaRPr lang="en-US" dirty="0"/>
          </a:p>
        </p:txBody>
      </p:sp>
      <p:grpSp>
        <p:nvGrpSpPr>
          <p:cNvPr id="86" name="Skupina 85"/>
          <p:cNvGrpSpPr/>
          <p:nvPr/>
        </p:nvGrpSpPr>
        <p:grpSpPr>
          <a:xfrm>
            <a:off x="5133580" y="3269945"/>
            <a:ext cx="2404068" cy="1135278"/>
            <a:chOff x="5409716" y="3255486"/>
            <a:chExt cx="2404068" cy="1135278"/>
          </a:xfrm>
        </p:grpSpPr>
        <p:sp>
          <p:nvSpPr>
            <p:cNvPr id="48" name="Pravokotnik 47"/>
            <p:cNvSpPr/>
            <p:nvPr/>
          </p:nvSpPr>
          <p:spPr bwMode="auto">
            <a:xfrm>
              <a:off x="5473795" y="3633913"/>
              <a:ext cx="2210716" cy="7568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0800" sx="1000" sy="1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49" name="Pravokotnik 48"/>
            <p:cNvSpPr/>
            <p:nvPr/>
          </p:nvSpPr>
          <p:spPr bwMode="auto">
            <a:xfrm>
              <a:off x="7043723" y="3633913"/>
              <a:ext cx="320394" cy="37842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50" name="Pravokotnik 49"/>
            <p:cNvSpPr/>
            <p:nvPr/>
          </p:nvSpPr>
          <p:spPr bwMode="auto">
            <a:xfrm>
              <a:off x="6402936" y="3637480"/>
              <a:ext cx="640787" cy="374858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51" name="Pravokotnik 50"/>
            <p:cNvSpPr/>
            <p:nvPr/>
          </p:nvSpPr>
          <p:spPr bwMode="auto">
            <a:xfrm>
              <a:off x="5890306" y="4012338"/>
              <a:ext cx="512630" cy="37842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cxnSp>
          <p:nvCxnSpPr>
            <p:cNvPr id="52" name="Raven puščični konektor 4"/>
            <p:cNvCxnSpPr/>
            <p:nvPr/>
          </p:nvCxnSpPr>
          <p:spPr bwMode="auto">
            <a:xfrm>
              <a:off x="5409716" y="4390764"/>
              <a:ext cx="2404068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Raven puščični konektor 6"/>
            <p:cNvCxnSpPr/>
            <p:nvPr/>
          </p:nvCxnSpPr>
          <p:spPr bwMode="auto">
            <a:xfrm rot="5400000" flipH="1" flipV="1">
              <a:off x="4906512" y="3822769"/>
              <a:ext cx="1135277" cy="71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Pravokotnik 53"/>
            <p:cNvSpPr/>
            <p:nvPr/>
          </p:nvSpPr>
          <p:spPr bwMode="auto">
            <a:xfrm>
              <a:off x="7364117" y="3633913"/>
              <a:ext cx="320394" cy="3784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55" name="Pravokotnik 54"/>
            <p:cNvSpPr/>
            <p:nvPr/>
          </p:nvSpPr>
          <p:spPr bwMode="auto">
            <a:xfrm>
              <a:off x="6402936" y="4012338"/>
              <a:ext cx="640787" cy="3784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57" name="Pravokotnik 56"/>
            <p:cNvSpPr/>
            <p:nvPr/>
          </p:nvSpPr>
          <p:spPr bwMode="auto">
            <a:xfrm>
              <a:off x="7043723" y="4012338"/>
              <a:ext cx="320394" cy="3784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58" name="Pravokotnik 57"/>
            <p:cNvSpPr/>
            <p:nvPr/>
          </p:nvSpPr>
          <p:spPr bwMode="auto">
            <a:xfrm>
              <a:off x="7364117" y="4012338"/>
              <a:ext cx="320394" cy="3784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72" name="Pravokotnik 71"/>
            <p:cNvSpPr/>
            <p:nvPr/>
          </p:nvSpPr>
          <p:spPr bwMode="auto">
            <a:xfrm>
              <a:off x="6128998" y="4138478"/>
              <a:ext cx="273938" cy="2522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73" name="Pravokotnik 72"/>
            <p:cNvSpPr/>
            <p:nvPr/>
          </p:nvSpPr>
          <p:spPr bwMode="auto">
            <a:xfrm>
              <a:off x="6681766" y="3897945"/>
              <a:ext cx="273938" cy="2522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74" name="Pravokotnik 73"/>
            <p:cNvSpPr/>
            <p:nvPr/>
          </p:nvSpPr>
          <p:spPr bwMode="auto">
            <a:xfrm>
              <a:off x="6960515" y="3794891"/>
              <a:ext cx="273938" cy="2522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75" name="Pravokotnik 74"/>
            <p:cNvSpPr/>
            <p:nvPr/>
          </p:nvSpPr>
          <p:spPr bwMode="auto">
            <a:xfrm>
              <a:off x="7178198" y="3684758"/>
              <a:ext cx="273938" cy="2522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76" name="Pravokotnik 75"/>
            <p:cNvSpPr/>
            <p:nvPr/>
          </p:nvSpPr>
          <p:spPr bwMode="auto">
            <a:xfrm>
              <a:off x="7129392" y="3826726"/>
              <a:ext cx="273938" cy="2522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77" name="Pravokotnik 76"/>
            <p:cNvSpPr/>
            <p:nvPr/>
          </p:nvSpPr>
          <p:spPr bwMode="auto">
            <a:xfrm>
              <a:off x="6843127" y="3892115"/>
              <a:ext cx="273938" cy="2522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78" name="Pravokotnik 77"/>
            <p:cNvSpPr/>
            <p:nvPr/>
          </p:nvSpPr>
          <p:spPr bwMode="auto">
            <a:xfrm>
              <a:off x="5948020" y="4250372"/>
              <a:ext cx="273938" cy="1368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81" name="Pravokotnik 80"/>
            <p:cNvSpPr/>
            <p:nvPr/>
          </p:nvSpPr>
          <p:spPr bwMode="auto">
            <a:xfrm>
              <a:off x="5694430" y="4194376"/>
              <a:ext cx="272166" cy="18921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82" name="Pravokotnik 81"/>
            <p:cNvSpPr/>
            <p:nvPr/>
          </p:nvSpPr>
          <p:spPr bwMode="auto">
            <a:xfrm>
              <a:off x="6141955" y="3823125"/>
              <a:ext cx="272166" cy="18921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83" name="Pravokotnik 82"/>
            <p:cNvSpPr/>
            <p:nvPr/>
          </p:nvSpPr>
          <p:spPr bwMode="auto">
            <a:xfrm>
              <a:off x="6681766" y="3556725"/>
              <a:ext cx="272166" cy="18921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84" name="Pravokotnik 83"/>
            <p:cNvSpPr/>
            <p:nvPr/>
          </p:nvSpPr>
          <p:spPr bwMode="auto">
            <a:xfrm>
              <a:off x="6927247" y="3499590"/>
              <a:ext cx="272166" cy="18921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85" name="Pravokotnik 84"/>
            <p:cNvSpPr/>
            <p:nvPr/>
          </p:nvSpPr>
          <p:spPr bwMode="auto">
            <a:xfrm>
              <a:off x="7153121" y="3539009"/>
              <a:ext cx="272166" cy="18921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cxnSp>
          <p:nvCxnSpPr>
            <p:cNvPr id="56" name="Raven konektor 29"/>
            <p:cNvCxnSpPr/>
            <p:nvPr/>
          </p:nvCxnSpPr>
          <p:spPr bwMode="auto">
            <a:xfrm>
              <a:off x="5468393" y="3633913"/>
              <a:ext cx="2275911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8" name="Skupina 87"/>
          <p:cNvGrpSpPr/>
          <p:nvPr/>
        </p:nvGrpSpPr>
        <p:grpSpPr>
          <a:xfrm>
            <a:off x="1453558" y="1465047"/>
            <a:ext cx="2404068" cy="1135278"/>
            <a:chOff x="1453558" y="1465047"/>
            <a:chExt cx="2404068" cy="1135278"/>
          </a:xfrm>
        </p:grpSpPr>
        <p:sp>
          <p:nvSpPr>
            <p:cNvPr id="4" name="Pravokotnik 3"/>
            <p:cNvSpPr/>
            <p:nvPr/>
          </p:nvSpPr>
          <p:spPr bwMode="auto">
            <a:xfrm>
              <a:off x="1517637" y="1843474"/>
              <a:ext cx="2210716" cy="7568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0800" sx="1000" sy="1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5" name="Pravokotnik 4"/>
            <p:cNvSpPr/>
            <p:nvPr/>
          </p:nvSpPr>
          <p:spPr bwMode="auto">
            <a:xfrm>
              <a:off x="3087565" y="1843474"/>
              <a:ext cx="320394" cy="37842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6" name="Pravokotnik 5"/>
            <p:cNvSpPr/>
            <p:nvPr/>
          </p:nvSpPr>
          <p:spPr bwMode="auto">
            <a:xfrm>
              <a:off x="2446778" y="1675284"/>
              <a:ext cx="640787" cy="546615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7" name="Pravokotnik 6"/>
            <p:cNvSpPr/>
            <p:nvPr/>
          </p:nvSpPr>
          <p:spPr bwMode="auto">
            <a:xfrm>
              <a:off x="1934148" y="1969616"/>
              <a:ext cx="512630" cy="630709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cxnSp>
          <p:nvCxnSpPr>
            <p:cNvPr id="8" name="Raven puščični konektor 4"/>
            <p:cNvCxnSpPr/>
            <p:nvPr/>
          </p:nvCxnSpPr>
          <p:spPr bwMode="auto">
            <a:xfrm>
              <a:off x="1453558" y="2600325"/>
              <a:ext cx="2404068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Raven puščični konektor 6"/>
            <p:cNvCxnSpPr/>
            <p:nvPr/>
          </p:nvCxnSpPr>
          <p:spPr bwMode="auto">
            <a:xfrm rot="5400000" flipH="1" flipV="1">
              <a:off x="950354" y="2032330"/>
              <a:ext cx="1135277" cy="71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Pravokotnik 10"/>
            <p:cNvSpPr/>
            <p:nvPr/>
          </p:nvSpPr>
          <p:spPr bwMode="auto">
            <a:xfrm>
              <a:off x="3407959" y="1843474"/>
              <a:ext cx="320394" cy="3784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12" name="Pravokotnik 11"/>
            <p:cNvSpPr/>
            <p:nvPr/>
          </p:nvSpPr>
          <p:spPr bwMode="auto">
            <a:xfrm>
              <a:off x="2446778" y="2221899"/>
              <a:ext cx="640787" cy="3784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cxnSp>
          <p:nvCxnSpPr>
            <p:cNvPr id="13" name="Raven konektor 29"/>
            <p:cNvCxnSpPr/>
            <p:nvPr/>
          </p:nvCxnSpPr>
          <p:spPr bwMode="auto">
            <a:xfrm>
              <a:off x="1512235" y="1843474"/>
              <a:ext cx="2275911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Pravokotnik 16"/>
            <p:cNvSpPr/>
            <p:nvPr/>
          </p:nvSpPr>
          <p:spPr bwMode="auto">
            <a:xfrm>
              <a:off x="3087565" y="2221899"/>
              <a:ext cx="320394" cy="3784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18" name="Pravokotnik 17"/>
            <p:cNvSpPr/>
            <p:nvPr/>
          </p:nvSpPr>
          <p:spPr bwMode="auto">
            <a:xfrm>
              <a:off x="3407959" y="2221899"/>
              <a:ext cx="320394" cy="3784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</p:grpSp>
      <p:grpSp>
        <p:nvGrpSpPr>
          <p:cNvPr id="89" name="Skupina 88"/>
          <p:cNvGrpSpPr/>
          <p:nvPr/>
        </p:nvGrpSpPr>
        <p:grpSpPr>
          <a:xfrm>
            <a:off x="1420961" y="2687848"/>
            <a:ext cx="2404068" cy="1136993"/>
            <a:chOff x="1420961" y="2687848"/>
            <a:chExt cx="2404068" cy="1136993"/>
          </a:xfrm>
        </p:grpSpPr>
        <p:sp>
          <p:nvSpPr>
            <p:cNvPr id="24" name="Pravokotnik 23"/>
            <p:cNvSpPr/>
            <p:nvPr/>
          </p:nvSpPr>
          <p:spPr bwMode="auto">
            <a:xfrm>
              <a:off x="1485040" y="2925885"/>
              <a:ext cx="2210716" cy="8972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0800" sx="1000" sy="1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25" name="Pravokotnik 24"/>
            <p:cNvSpPr/>
            <p:nvPr/>
          </p:nvSpPr>
          <p:spPr bwMode="auto">
            <a:xfrm>
              <a:off x="3054968" y="3066275"/>
              <a:ext cx="205276" cy="37842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26" name="Pravokotnik 25"/>
            <p:cNvSpPr/>
            <p:nvPr/>
          </p:nvSpPr>
          <p:spPr bwMode="auto">
            <a:xfrm>
              <a:off x="2590800" y="2898085"/>
              <a:ext cx="464168" cy="546615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27" name="Pravokotnik 26"/>
            <p:cNvSpPr/>
            <p:nvPr/>
          </p:nvSpPr>
          <p:spPr bwMode="auto">
            <a:xfrm>
              <a:off x="1826950" y="3194132"/>
              <a:ext cx="784653" cy="630709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cxnSp>
          <p:nvCxnSpPr>
            <p:cNvPr id="28" name="Raven puščični konektor 4"/>
            <p:cNvCxnSpPr/>
            <p:nvPr/>
          </p:nvCxnSpPr>
          <p:spPr bwMode="auto">
            <a:xfrm>
              <a:off x="1420961" y="3823126"/>
              <a:ext cx="2404068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Raven puščični konektor 6"/>
            <p:cNvCxnSpPr/>
            <p:nvPr/>
          </p:nvCxnSpPr>
          <p:spPr bwMode="auto">
            <a:xfrm rot="5400000" flipH="1" flipV="1">
              <a:off x="917757" y="3255131"/>
              <a:ext cx="1135277" cy="71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Pravokotnik 29"/>
            <p:cNvSpPr/>
            <p:nvPr/>
          </p:nvSpPr>
          <p:spPr bwMode="auto">
            <a:xfrm>
              <a:off x="3260244" y="3066275"/>
              <a:ext cx="435512" cy="3784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31" name="Pravokotnik 30"/>
            <p:cNvSpPr/>
            <p:nvPr/>
          </p:nvSpPr>
          <p:spPr bwMode="auto">
            <a:xfrm>
              <a:off x="2590800" y="3444700"/>
              <a:ext cx="464168" cy="3784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cxnSp>
          <p:nvCxnSpPr>
            <p:cNvPr id="32" name="Raven konektor 29"/>
            <p:cNvCxnSpPr/>
            <p:nvPr/>
          </p:nvCxnSpPr>
          <p:spPr bwMode="auto">
            <a:xfrm>
              <a:off x="1485039" y="2925885"/>
              <a:ext cx="227051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Pravokotnik 32"/>
            <p:cNvSpPr/>
            <p:nvPr/>
          </p:nvSpPr>
          <p:spPr bwMode="auto">
            <a:xfrm>
              <a:off x="3054968" y="3444700"/>
              <a:ext cx="320394" cy="3784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34" name="Pravokotnik 33"/>
            <p:cNvSpPr/>
            <p:nvPr/>
          </p:nvSpPr>
          <p:spPr bwMode="auto">
            <a:xfrm>
              <a:off x="3375362" y="3444700"/>
              <a:ext cx="320394" cy="3784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</p:grpSp>
      <p:grpSp>
        <p:nvGrpSpPr>
          <p:cNvPr id="59" name="Skupina 58"/>
          <p:cNvGrpSpPr/>
          <p:nvPr/>
        </p:nvGrpSpPr>
        <p:grpSpPr>
          <a:xfrm>
            <a:off x="1442754" y="5300401"/>
            <a:ext cx="2404068" cy="1135277"/>
            <a:chOff x="1634532" y="1969873"/>
            <a:chExt cx="5360339" cy="1928826"/>
          </a:xfrm>
        </p:grpSpPr>
        <p:sp>
          <p:nvSpPr>
            <p:cNvPr id="60" name="Pravokotnik 59"/>
            <p:cNvSpPr/>
            <p:nvPr/>
          </p:nvSpPr>
          <p:spPr bwMode="auto">
            <a:xfrm>
              <a:off x="1777408" y="2612815"/>
              <a:ext cx="4929222" cy="12858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0800" sx="1000" sy="1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61" name="Pravokotnik 60"/>
            <p:cNvSpPr/>
            <p:nvPr/>
          </p:nvSpPr>
          <p:spPr bwMode="auto">
            <a:xfrm>
              <a:off x="5277870" y="2612815"/>
              <a:ext cx="714380" cy="64294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62" name="Pravokotnik 61"/>
            <p:cNvSpPr/>
            <p:nvPr/>
          </p:nvSpPr>
          <p:spPr bwMode="auto">
            <a:xfrm>
              <a:off x="3849108" y="2618641"/>
              <a:ext cx="1428760" cy="92869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63" name="Pravokotnik 62"/>
            <p:cNvSpPr/>
            <p:nvPr/>
          </p:nvSpPr>
          <p:spPr bwMode="auto">
            <a:xfrm>
              <a:off x="3207756" y="3110924"/>
              <a:ext cx="641354" cy="787775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cxnSp>
          <p:nvCxnSpPr>
            <p:cNvPr id="64" name="Raven puščični konektor 4"/>
            <p:cNvCxnSpPr/>
            <p:nvPr/>
          </p:nvCxnSpPr>
          <p:spPr bwMode="auto">
            <a:xfrm>
              <a:off x="1634532" y="3898699"/>
              <a:ext cx="5360339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Raven puščični konektor 6"/>
            <p:cNvCxnSpPr/>
            <p:nvPr/>
          </p:nvCxnSpPr>
          <p:spPr bwMode="auto">
            <a:xfrm rot="5400000" flipH="1" flipV="1">
              <a:off x="813789" y="2933492"/>
              <a:ext cx="1928826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6" name="Pravokotnik 65"/>
            <p:cNvSpPr/>
            <p:nvPr/>
          </p:nvSpPr>
          <p:spPr bwMode="auto">
            <a:xfrm>
              <a:off x="5992250" y="2612815"/>
              <a:ext cx="714380" cy="6429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67" name="Pravokotnik 66"/>
            <p:cNvSpPr/>
            <p:nvPr/>
          </p:nvSpPr>
          <p:spPr bwMode="auto">
            <a:xfrm>
              <a:off x="3849110" y="3541510"/>
              <a:ext cx="1428760" cy="35718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cxnSp>
          <p:nvCxnSpPr>
            <p:cNvPr id="68" name="Raven konektor 29"/>
            <p:cNvCxnSpPr/>
            <p:nvPr/>
          </p:nvCxnSpPr>
          <p:spPr bwMode="auto">
            <a:xfrm>
              <a:off x="1765364" y="2612815"/>
              <a:ext cx="5074588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Pravokotnik 68"/>
            <p:cNvSpPr/>
            <p:nvPr/>
          </p:nvSpPr>
          <p:spPr bwMode="auto">
            <a:xfrm>
              <a:off x="5277870" y="3255757"/>
              <a:ext cx="714380" cy="6429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70" name="Pravokotnik 69"/>
            <p:cNvSpPr/>
            <p:nvPr/>
          </p:nvSpPr>
          <p:spPr bwMode="auto">
            <a:xfrm>
              <a:off x="5992250" y="3255757"/>
              <a:ext cx="714380" cy="6429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</p:grpSp>
      <p:grpSp>
        <p:nvGrpSpPr>
          <p:cNvPr id="90" name="Skupina 89"/>
          <p:cNvGrpSpPr/>
          <p:nvPr/>
        </p:nvGrpSpPr>
        <p:grpSpPr>
          <a:xfrm>
            <a:off x="1448156" y="3975912"/>
            <a:ext cx="2404068" cy="1135279"/>
            <a:chOff x="1448156" y="3975912"/>
            <a:chExt cx="2404068" cy="1135279"/>
          </a:xfrm>
        </p:grpSpPr>
        <p:sp>
          <p:nvSpPr>
            <p:cNvPr id="36" name="Pravokotnik 35"/>
            <p:cNvSpPr/>
            <p:nvPr/>
          </p:nvSpPr>
          <p:spPr bwMode="auto">
            <a:xfrm>
              <a:off x="1512235" y="4250372"/>
              <a:ext cx="2210716" cy="8608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0800" sx="1000" sy="1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37" name="Pravokotnik 36"/>
            <p:cNvSpPr/>
            <p:nvPr/>
          </p:nvSpPr>
          <p:spPr bwMode="auto">
            <a:xfrm>
              <a:off x="3082163" y="4354339"/>
              <a:ext cx="320394" cy="37842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38" name="Pravokotnik 37"/>
            <p:cNvSpPr/>
            <p:nvPr/>
          </p:nvSpPr>
          <p:spPr bwMode="auto">
            <a:xfrm>
              <a:off x="2441376" y="4390762"/>
              <a:ext cx="640787" cy="3420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39" name="Pravokotnik 38"/>
            <p:cNvSpPr/>
            <p:nvPr/>
          </p:nvSpPr>
          <p:spPr bwMode="auto">
            <a:xfrm>
              <a:off x="1928746" y="4480481"/>
              <a:ext cx="512630" cy="630709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cxnSp>
          <p:nvCxnSpPr>
            <p:cNvPr id="40" name="Raven puščični konektor 4"/>
            <p:cNvCxnSpPr/>
            <p:nvPr/>
          </p:nvCxnSpPr>
          <p:spPr bwMode="auto">
            <a:xfrm>
              <a:off x="1448156" y="5111190"/>
              <a:ext cx="2404068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Raven puščični konektor 6"/>
            <p:cNvCxnSpPr/>
            <p:nvPr/>
          </p:nvCxnSpPr>
          <p:spPr bwMode="auto">
            <a:xfrm rot="5400000" flipH="1" flipV="1">
              <a:off x="944952" y="4543195"/>
              <a:ext cx="1135277" cy="71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Pravokotnik 41"/>
            <p:cNvSpPr/>
            <p:nvPr/>
          </p:nvSpPr>
          <p:spPr bwMode="auto">
            <a:xfrm>
              <a:off x="3402557" y="4250373"/>
              <a:ext cx="320394" cy="482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43" name="Pravokotnik 42"/>
            <p:cNvSpPr/>
            <p:nvPr/>
          </p:nvSpPr>
          <p:spPr bwMode="auto">
            <a:xfrm>
              <a:off x="2209800" y="4732764"/>
              <a:ext cx="872363" cy="3784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cxnSp>
          <p:nvCxnSpPr>
            <p:cNvPr id="44" name="Raven konektor 29"/>
            <p:cNvCxnSpPr/>
            <p:nvPr/>
          </p:nvCxnSpPr>
          <p:spPr bwMode="auto">
            <a:xfrm>
              <a:off x="1512234" y="4250373"/>
              <a:ext cx="2275911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Pravokotnik 44"/>
            <p:cNvSpPr/>
            <p:nvPr/>
          </p:nvSpPr>
          <p:spPr bwMode="auto">
            <a:xfrm>
              <a:off x="3082163" y="4732764"/>
              <a:ext cx="320394" cy="3784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  <p:sp>
          <p:nvSpPr>
            <p:cNvPr id="46" name="Pravokotnik 45"/>
            <p:cNvSpPr/>
            <p:nvPr/>
          </p:nvSpPr>
          <p:spPr bwMode="auto">
            <a:xfrm>
              <a:off x="3402557" y="4732764"/>
              <a:ext cx="320394" cy="3784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82600" marR="0" indent="-1588" algn="just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20A16"/>
                </a:buClr>
                <a:buSzTx/>
                <a:buFont typeface="Wingdings" pitchFamily="2" charset="2"/>
                <a:buChar char="§"/>
                <a:tabLst/>
              </a:pPr>
              <a:endParaRPr kumimoji="0" lang="sl-SI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iglav TheSans" pitchFamily="34" charset="-18"/>
              </a:endParaRPr>
            </a:p>
          </p:txBody>
        </p:sp>
      </p:grpSp>
      <p:sp>
        <p:nvSpPr>
          <p:cNvPr id="91" name="Desna puščica 90"/>
          <p:cNvSpPr/>
          <p:nvPr/>
        </p:nvSpPr>
        <p:spPr>
          <a:xfrm>
            <a:off x="4134581" y="3707713"/>
            <a:ext cx="704850" cy="53639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Zaobljeni pravokotnik 78"/>
          <p:cNvSpPr/>
          <p:nvPr/>
        </p:nvSpPr>
        <p:spPr>
          <a:xfrm>
            <a:off x="5069217" y="1675284"/>
            <a:ext cx="3282931" cy="14310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300" smtClean="0"/>
              <a:t>Segmenti z „podobnim“ razvojem: Homogene skupine</a:t>
            </a:r>
            <a:endParaRPr lang="sl-SI" sz="2300" dirty="0"/>
          </a:p>
        </p:txBody>
      </p:sp>
      <p:sp>
        <p:nvSpPr>
          <p:cNvPr id="80" name="Zaobljeni pravokotnik 79"/>
          <p:cNvSpPr/>
          <p:nvPr/>
        </p:nvSpPr>
        <p:spPr>
          <a:xfrm>
            <a:off x="5133580" y="4732764"/>
            <a:ext cx="3218568" cy="174544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300" smtClean="0"/>
              <a:t>Učenje na podlagi preteklih izkušenj ob predpostavki, da</a:t>
            </a:r>
            <a:endParaRPr lang="sl-SI" sz="2300" dirty="0"/>
          </a:p>
          <a:p>
            <a:pPr algn="ctr"/>
            <a:r>
              <a:rPr lang="sl-SI" sz="2300" smtClean="0"/>
              <a:t>se dinamika ne spreminja</a:t>
            </a:r>
            <a:endParaRPr lang="sl-SI" sz="2300" dirty="0"/>
          </a:p>
        </p:txBody>
      </p:sp>
    </p:spTree>
    <p:extLst>
      <p:ext uri="{BB962C8B-B14F-4D97-AF65-F5344CB8AC3E}">
        <p14:creationId xmlns:p14="http://schemas.microsoft.com/office/powerpoint/2010/main" val="28878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79" grpId="0" animBg="1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C20E6B3-503B-433B-AECE-4E7143B3AEC2}" type="slidenum">
              <a:rPr lang="en-US" smtClean="0"/>
              <a:t>6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107" y="522947"/>
            <a:ext cx="10017828" cy="1147761"/>
          </a:xfrm>
        </p:spPr>
        <p:txBody>
          <a:bodyPr/>
          <a:lstStyle/>
          <a:p>
            <a:r>
              <a:rPr lang="sl-SI" smtClean="0"/>
              <a:t>Individualni razvoj škodnega zahtevka</a:t>
            </a:r>
            <a:endParaRPr lang="en-US" dirty="0"/>
          </a:p>
        </p:txBody>
      </p:sp>
      <p:cxnSp>
        <p:nvCxnSpPr>
          <p:cNvPr id="6" name="AutoShape 4"/>
          <p:cNvCxnSpPr>
            <a:cxnSpLocks noChangeShapeType="1"/>
            <a:stCxn id="11" idx="0"/>
            <a:endCxn id="124" idx="2"/>
          </p:cNvCxnSpPr>
          <p:nvPr/>
        </p:nvCxnSpPr>
        <p:spPr bwMode="auto">
          <a:xfrm rot="-5400000">
            <a:off x="1409840" y="4338065"/>
            <a:ext cx="1293812" cy="1606550"/>
          </a:xfrm>
          <a:prstGeom prst="curvedConnector2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" name="AutoShape 5"/>
          <p:cNvCxnSpPr>
            <a:cxnSpLocks noChangeShapeType="1"/>
            <a:stCxn id="12" idx="0"/>
            <a:endCxn id="125" idx="2"/>
          </p:cNvCxnSpPr>
          <p:nvPr/>
        </p:nvCxnSpPr>
        <p:spPr bwMode="auto">
          <a:xfrm rot="-5400000">
            <a:off x="1862277" y="4793678"/>
            <a:ext cx="676275" cy="1316037"/>
          </a:xfrm>
          <a:prstGeom prst="curvedConnector2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" name="AutoShape 6"/>
          <p:cNvCxnSpPr>
            <a:cxnSpLocks noChangeShapeType="1"/>
            <a:stCxn id="42" idx="0"/>
            <a:endCxn id="126" idx="6"/>
          </p:cNvCxnSpPr>
          <p:nvPr/>
        </p:nvCxnSpPr>
        <p:spPr bwMode="auto">
          <a:xfrm rot="5400000" flipH="1">
            <a:off x="4319727" y="4639690"/>
            <a:ext cx="987425" cy="1316037"/>
          </a:xfrm>
          <a:prstGeom prst="curvedConnector2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9" name="Group 156"/>
          <p:cNvGrpSpPr>
            <a:grpSpLocks/>
          </p:cNvGrpSpPr>
          <p:nvPr/>
        </p:nvGrpSpPr>
        <p:grpSpPr bwMode="auto">
          <a:xfrm>
            <a:off x="1107421" y="5051646"/>
            <a:ext cx="1163637" cy="1233488"/>
            <a:chOff x="314" y="3210"/>
            <a:chExt cx="733" cy="777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314" y="3210"/>
              <a:ext cx="733" cy="777"/>
              <a:chOff x="389" y="1749"/>
              <a:chExt cx="907" cy="907"/>
            </a:xfrm>
          </p:grpSpPr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389" y="1749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615" y="1749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842" y="1749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1069" y="1749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389" y="1976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615" y="1975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842" y="1975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389" y="2203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615" y="2202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389" y="2430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314" y="3674"/>
              <a:ext cx="183" cy="40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497" y="3675"/>
              <a:ext cx="182" cy="40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23" name="AutoShape 26"/>
          <p:cNvCxnSpPr>
            <a:cxnSpLocks noChangeShapeType="1"/>
            <a:stCxn id="55" idx="0"/>
            <a:endCxn id="131" idx="2"/>
          </p:cNvCxnSpPr>
          <p:nvPr/>
        </p:nvCxnSpPr>
        <p:spPr bwMode="auto">
          <a:xfrm rot="-5400000">
            <a:off x="5044420" y="4340447"/>
            <a:ext cx="1298575" cy="1606550"/>
          </a:xfrm>
          <a:prstGeom prst="curvedConnector2">
            <a:avLst/>
          </a:prstGeom>
          <a:noFill/>
          <a:ln w="15875">
            <a:solidFill>
              <a:srgbClr val="FE360B"/>
            </a:solidFill>
            <a:round/>
            <a:headEnd/>
            <a:tailEnd type="triangle" w="med" len="med"/>
          </a:ln>
        </p:spPr>
      </p:cxnSp>
      <p:cxnSp>
        <p:nvCxnSpPr>
          <p:cNvPr id="24" name="AutoShape 27"/>
          <p:cNvCxnSpPr>
            <a:cxnSpLocks noChangeShapeType="1"/>
            <a:stCxn id="54" idx="0"/>
            <a:endCxn id="129" idx="2"/>
          </p:cNvCxnSpPr>
          <p:nvPr/>
        </p:nvCxnSpPr>
        <p:spPr bwMode="auto">
          <a:xfrm rot="-5400000">
            <a:off x="5340489" y="4636515"/>
            <a:ext cx="995363" cy="1317625"/>
          </a:xfrm>
          <a:prstGeom prst="curvedConnector2">
            <a:avLst/>
          </a:prstGeom>
          <a:noFill/>
          <a:ln w="15875">
            <a:solidFill>
              <a:srgbClr val="FE360B"/>
            </a:solidFill>
            <a:round/>
            <a:headEnd/>
            <a:tailEnd type="triangle" w="med" len="med"/>
          </a:ln>
        </p:spPr>
      </p:cxnSp>
      <p:cxnSp>
        <p:nvCxnSpPr>
          <p:cNvPr id="25" name="AutoShape 28"/>
          <p:cNvCxnSpPr>
            <a:cxnSpLocks noChangeShapeType="1"/>
            <a:stCxn id="42" idx="0"/>
            <a:endCxn id="132" idx="2"/>
          </p:cNvCxnSpPr>
          <p:nvPr/>
        </p:nvCxnSpPr>
        <p:spPr bwMode="auto">
          <a:xfrm rot="-5400000">
            <a:off x="5644496" y="4940521"/>
            <a:ext cx="677862" cy="1023938"/>
          </a:xfrm>
          <a:prstGeom prst="curvedConnector2">
            <a:avLst/>
          </a:prstGeom>
          <a:noFill/>
          <a:ln w="15875">
            <a:solidFill>
              <a:srgbClr val="FE360B"/>
            </a:solidFill>
            <a:round/>
            <a:headEnd/>
            <a:tailEnd type="triangle" w="med" len="med"/>
          </a:ln>
        </p:spPr>
      </p:cxnSp>
      <p:cxnSp>
        <p:nvCxnSpPr>
          <p:cNvPr id="26" name="AutoShape 29"/>
          <p:cNvCxnSpPr>
            <a:cxnSpLocks noChangeShapeType="1"/>
            <a:stCxn id="29" idx="0"/>
            <a:endCxn id="133" idx="6"/>
          </p:cNvCxnSpPr>
          <p:nvPr/>
        </p:nvCxnSpPr>
        <p:spPr bwMode="auto">
          <a:xfrm rot="5400000" flipH="1">
            <a:off x="8101151" y="4495228"/>
            <a:ext cx="989013" cy="1606550"/>
          </a:xfrm>
          <a:prstGeom prst="curvedConnector2">
            <a:avLst/>
          </a:prstGeom>
          <a:noFill/>
          <a:ln w="15875">
            <a:solidFill>
              <a:srgbClr val="FE360B"/>
            </a:solidFill>
            <a:round/>
            <a:headEnd type="triangle" w="med" len="med"/>
            <a:tailEnd/>
          </a:ln>
        </p:spPr>
      </p:cxnSp>
      <p:grpSp>
        <p:nvGrpSpPr>
          <p:cNvPr id="27" name="Group 154"/>
          <p:cNvGrpSpPr>
            <a:grpSpLocks/>
          </p:cNvGrpSpPr>
          <p:nvPr/>
        </p:nvGrpSpPr>
        <p:grpSpPr bwMode="auto">
          <a:xfrm>
            <a:off x="8381346" y="5051646"/>
            <a:ext cx="1163637" cy="1233488"/>
            <a:chOff x="4713" y="3210"/>
            <a:chExt cx="733" cy="777"/>
          </a:xfrm>
        </p:grpSpPr>
        <p:grpSp>
          <p:nvGrpSpPr>
            <p:cNvPr id="28" name="Group 31"/>
            <p:cNvGrpSpPr>
              <a:grpSpLocks/>
            </p:cNvGrpSpPr>
            <p:nvPr/>
          </p:nvGrpSpPr>
          <p:grpSpPr bwMode="auto">
            <a:xfrm>
              <a:off x="4713" y="3210"/>
              <a:ext cx="733" cy="777"/>
              <a:chOff x="797" y="2702"/>
              <a:chExt cx="907" cy="907"/>
            </a:xfrm>
          </p:grpSpPr>
          <p:sp>
            <p:nvSpPr>
              <p:cNvPr id="30" name="Rectangle 32"/>
              <p:cNvSpPr>
                <a:spLocks noChangeArrowheads="1"/>
              </p:cNvSpPr>
              <p:nvPr/>
            </p:nvSpPr>
            <p:spPr bwMode="auto">
              <a:xfrm>
                <a:off x="797" y="2702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1023" y="2702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1250" y="2702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Rectangle 35"/>
              <p:cNvSpPr>
                <a:spLocks noChangeArrowheads="1"/>
              </p:cNvSpPr>
              <p:nvPr/>
            </p:nvSpPr>
            <p:spPr bwMode="auto">
              <a:xfrm>
                <a:off x="1477" y="2702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Rectangle 36"/>
              <p:cNvSpPr>
                <a:spLocks noChangeArrowheads="1"/>
              </p:cNvSpPr>
              <p:nvPr/>
            </p:nvSpPr>
            <p:spPr bwMode="auto">
              <a:xfrm>
                <a:off x="797" y="2929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" name="Rectangle 37"/>
              <p:cNvSpPr>
                <a:spLocks noChangeArrowheads="1"/>
              </p:cNvSpPr>
              <p:nvPr/>
            </p:nvSpPr>
            <p:spPr bwMode="auto">
              <a:xfrm>
                <a:off x="1023" y="2928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Rectangle 38"/>
              <p:cNvSpPr>
                <a:spLocks noChangeArrowheads="1"/>
              </p:cNvSpPr>
              <p:nvPr/>
            </p:nvSpPr>
            <p:spPr bwMode="auto">
              <a:xfrm>
                <a:off x="1250" y="2928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Rectangle 39"/>
              <p:cNvSpPr>
                <a:spLocks noChangeArrowheads="1"/>
              </p:cNvSpPr>
              <p:nvPr/>
            </p:nvSpPr>
            <p:spPr bwMode="auto">
              <a:xfrm>
                <a:off x="797" y="3156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Rectangle 40"/>
              <p:cNvSpPr>
                <a:spLocks noChangeArrowheads="1"/>
              </p:cNvSpPr>
              <p:nvPr/>
            </p:nvSpPr>
            <p:spPr bwMode="auto">
              <a:xfrm>
                <a:off x="1023" y="3155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" name="Rectangle 41"/>
              <p:cNvSpPr>
                <a:spLocks noChangeArrowheads="1"/>
              </p:cNvSpPr>
              <p:nvPr/>
            </p:nvSpPr>
            <p:spPr bwMode="auto">
              <a:xfrm>
                <a:off x="797" y="3383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" name="Rectangle 42"/>
            <p:cNvSpPr>
              <a:spLocks noChangeArrowheads="1"/>
            </p:cNvSpPr>
            <p:nvPr/>
          </p:nvSpPr>
          <p:spPr bwMode="auto">
            <a:xfrm>
              <a:off x="5263" y="3677"/>
              <a:ext cx="182" cy="39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" name="Group 161"/>
          <p:cNvGrpSpPr>
            <a:grpSpLocks/>
          </p:cNvGrpSpPr>
          <p:nvPr/>
        </p:nvGrpSpPr>
        <p:grpSpPr bwMode="auto">
          <a:xfrm>
            <a:off x="4744383" y="5051646"/>
            <a:ext cx="1163638" cy="1233488"/>
            <a:chOff x="2534" y="3210"/>
            <a:chExt cx="733" cy="777"/>
          </a:xfrm>
        </p:grpSpPr>
        <p:grpSp>
          <p:nvGrpSpPr>
            <p:cNvPr id="41" name="Group 50"/>
            <p:cNvGrpSpPr>
              <a:grpSpLocks/>
            </p:cNvGrpSpPr>
            <p:nvPr/>
          </p:nvGrpSpPr>
          <p:grpSpPr bwMode="auto">
            <a:xfrm>
              <a:off x="2534" y="3210"/>
              <a:ext cx="733" cy="777"/>
              <a:chOff x="797" y="2702"/>
              <a:chExt cx="907" cy="907"/>
            </a:xfrm>
          </p:grpSpPr>
          <p:sp>
            <p:nvSpPr>
              <p:cNvPr id="43" name="Rectangle 51"/>
              <p:cNvSpPr>
                <a:spLocks noChangeArrowheads="1"/>
              </p:cNvSpPr>
              <p:nvPr/>
            </p:nvSpPr>
            <p:spPr bwMode="auto">
              <a:xfrm>
                <a:off x="797" y="2702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Rectangle 52"/>
              <p:cNvSpPr>
                <a:spLocks noChangeArrowheads="1"/>
              </p:cNvSpPr>
              <p:nvPr/>
            </p:nvSpPr>
            <p:spPr bwMode="auto">
              <a:xfrm>
                <a:off x="1023" y="2702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Rectangle 53"/>
              <p:cNvSpPr>
                <a:spLocks noChangeArrowheads="1"/>
              </p:cNvSpPr>
              <p:nvPr/>
            </p:nvSpPr>
            <p:spPr bwMode="auto">
              <a:xfrm>
                <a:off x="1250" y="2702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" name="Rectangle 54"/>
              <p:cNvSpPr>
                <a:spLocks noChangeArrowheads="1"/>
              </p:cNvSpPr>
              <p:nvPr/>
            </p:nvSpPr>
            <p:spPr bwMode="auto">
              <a:xfrm>
                <a:off x="1477" y="2702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" name="Rectangle 55"/>
              <p:cNvSpPr>
                <a:spLocks noChangeArrowheads="1"/>
              </p:cNvSpPr>
              <p:nvPr/>
            </p:nvSpPr>
            <p:spPr bwMode="auto">
              <a:xfrm>
                <a:off x="797" y="2929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8" name="Rectangle 56"/>
              <p:cNvSpPr>
                <a:spLocks noChangeArrowheads="1"/>
              </p:cNvSpPr>
              <p:nvPr/>
            </p:nvSpPr>
            <p:spPr bwMode="auto">
              <a:xfrm>
                <a:off x="1023" y="2928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" name="Rectangle 57"/>
              <p:cNvSpPr>
                <a:spLocks noChangeArrowheads="1"/>
              </p:cNvSpPr>
              <p:nvPr/>
            </p:nvSpPr>
            <p:spPr bwMode="auto">
              <a:xfrm>
                <a:off x="1250" y="2928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" name="Rectangle 58"/>
              <p:cNvSpPr>
                <a:spLocks noChangeArrowheads="1"/>
              </p:cNvSpPr>
              <p:nvPr/>
            </p:nvSpPr>
            <p:spPr bwMode="auto">
              <a:xfrm>
                <a:off x="797" y="3156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Rectangle 59"/>
              <p:cNvSpPr>
                <a:spLocks noChangeArrowheads="1"/>
              </p:cNvSpPr>
              <p:nvPr/>
            </p:nvSpPr>
            <p:spPr bwMode="auto">
              <a:xfrm>
                <a:off x="1023" y="3155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Rectangle 60"/>
              <p:cNvSpPr>
                <a:spLocks noChangeArrowheads="1"/>
              </p:cNvSpPr>
              <p:nvPr/>
            </p:nvSpPr>
            <p:spPr bwMode="auto">
              <a:xfrm>
                <a:off x="797" y="3383"/>
                <a:ext cx="227" cy="2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2" name="Rectangle 61"/>
            <p:cNvSpPr>
              <a:spLocks noChangeArrowheads="1"/>
            </p:cNvSpPr>
            <p:nvPr/>
          </p:nvSpPr>
          <p:spPr bwMode="auto">
            <a:xfrm>
              <a:off x="2900" y="3676"/>
              <a:ext cx="183" cy="39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3" name="Group 62"/>
          <p:cNvGrpSpPr>
            <a:grpSpLocks/>
          </p:cNvGrpSpPr>
          <p:nvPr/>
        </p:nvGrpSpPr>
        <p:grpSpPr bwMode="auto">
          <a:xfrm>
            <a:off x="4744383" y="5793009"/>
            <a:ext cx="579438" cy="63500"/>
            <a:chOff x="2884" y="3972"/>
            <a:chExt cx="452" cy="46"/>
          </a:xfrm>
          <a:solidFill>
            <a:srgbClr val="F2A500"/>
          </a:solidFill>
        </p:grpSpPr>
        <p:sp>
          <p:nvSpPr>
            <p:cNvPr id="54" name="Rectangle 63"/>
            <p:cNvSpPr>
              <a:spLocks noChangeArrowheads="1"/>
            </p:cNvSpPr>
            <p:nvPr/>
          </p:nvSpPr>
          <p:spPr bwMode="auto">
            <a:xfrm>
              <a:off x="3110" y="3972"/>
              <a:ext cx="226" cy="46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Rectangle 64"/>
            <p:cNvSpPr>
              <a:spLocks noChangeArrowheads="1"/>
            </p:cNvSpPr>
            <p:nvPr/>
          </p:nvSpPr>
          <p:spPr bwMode="auto">
            <a:xfrm>
              <a:off x="2884" y="3972"/>
              <a:ext cx="226" cy="46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56" name="AutoShape 65"/>
          <p:cNvCxnSpPr>
            <a:cxnSpLocks noChangeShapeType="1"/>
            <a:stCxn id="60" idx="0"/>
            <a:endCxn id="112" idx="2"/>
          </p:cNvCxnSpPr>
          <p:nvPr/>
        </p:nvCxnSpPr>
        <p:spPr bwMode="auto">
          <a:xfrm rot="5400000" flipH="1" flipV="1">
            <a:off x="1435636" y="1595263"/>
            <a:ext cx="741362" cy="1107281"/>
          </a:xfrm>
          <a:prstGeom prst="curvedConnector2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57" name="AutoShape 66"/>
          <p:cNvCxnSpPr>
            <a:cxnSpLocks noChangeShapeType="1"/>
            <a:stCxn id="73" idx="0"/>
            <a:endCxn id="114" idx="6"/>
          </p:cNvCxnSpPr>
          <p:nvPr/>
        </p:nvCxnSpPr>
        <p:spPr bwMode="auto">
          <a:xfrm rot="16200000" flipV="1">
            <a:off x="3831571" y="1895696"/>
            <a:ext cx="430212" cy="814388"/>
          </a:xfrm>
          <a:prstGeom prst="curvedConnector2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58" name="AutoShape 67"/>
          <p:cNvCxnSpPr>
            <a:cxnSpLocks noChangeShapeType="1"/>
            <a:stCxn id="61" idx="0"/>
            <a:endCxn id="113" idx="2"/>
          </p:cNvCxnSpPr>
          <p:nvPr/>
        </p:nvCxnSpPr>
        <p:spPr bwMode="auto">
          <a:xfrm rot="5400000" flipH="1" flipV="1">
            <a:off x="1889662" y="2050875"/>
            <a:ext cx="122237" cy="815182"/>
          </a:xfrm>
          <a:prstGeom prst="curvedConnector2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grpSp>
        <p:nvGrpSpPr>
          <p:cNvPr id="59" name="Group 157"/>
          <p:cNvGrpSpPr>
            <a:grpSpLocks/>
          </p:cNvGrpSpPr>
          <p:nvPr/>
        </p:nvGrpSpPr>
        <p:grpSpPr bwMode="auto">
          <a:xfrm>
            <a:off x="1107421" y="2519584"/>
            <a:ext cx="1163637" cy="1235075"/>
            <a:chOff x="314" y="1732"/>
            <a:chExt cx="733" cy="778"/>
          </a:xfrm>
        </p:grpSpPr>
        <p:sp>
          <p:nvSpPr>
            <p:cNvPr id="60" name="Rectangle 69"/>
            <p:cNvSpPr>
              <a:spLocks noChangeArrowheads="1"/>
            </p:cNvSpPr>
            <p:nvPr/>
          </p:nvSpPr>
          <p:spPr bwMode="auto">
            <a:xfrm>
              <a:off x="314" y="1732"/>
              <a:ext cx="183" cy="194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Rectangle 70"/>
            <p:cNvSpPr>
              <a:spLocks noChangeArrowheads="1"/>
            </p:cNvSpPr>
            <p:nvPr/>
          </p:nvSpPr>
          <p:spPr bwMode="auto">
            <a:xfrm>
              <a:off x="497" y="1732"/>
              <a:ext cx="183" cy="194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62" name="Rectangle 71"/>
            <p:cNvSpPr>
              <a:spLocks noChangeArrowheads="1"/>
            </p:cNvSpPr>
            <p:nvPr/>
          </p:nvSpPr>
          <p:spPr bwMode="auto">
            <a:xfrm>
              <a:off x="680" y="1732"/>
              <a:ext cx="184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Rectangle 72"/>
            <p:cNvSpPr>
              <a:spLocks noChangeArrowheads="1"/>
            </p:cNvSpPr>
            <p:nvPr/>
          </p:nvSpPr>
          <p:spPr bwMode="auto">
            <a:xfrm>
              <a:off x="864" y="1732"/>
              <a:ext cx="183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Rectangle 73"/>
            <p:cNvSpPr>
              <a:spLocks noChangeArrowheads="1"/>
            </p:cNvSpPr>
            <p:nvPr/>
          </p:nvSpPr>
          <p:spPr bwMode="auto">
            <a:xfrm>
              <a:off x="314" y="1927"/>
              <a:ext cx="183" cy="194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Rectangle 74"/>
            <p:cNvSpPr>
              <a:spLocks noChangeArrowheads="1"/>
            </p:cNvSpPr>
            <p:nvPr/>
          </p:nvSpPr>
          <p:spPr bwMode="auto">
            <a:xfrm>
              <a:off x="497" y="1926"/>
              <a:ext cx="183" cy="194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Rectangle 75"/>
            <p:cNvSpPr>
              <a:spLocks noChangeArrowheads="1"/>
            </p:cNvSpPr>
            <p:nvPr/>
          </p:nvSpPr>
          <p:spPr bwMode="auto">
            <a:xfrm>
              <a:off x="680" y="1926"/>
              <a:ext cx="184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Rectangle 76"/>
            <p:cNvSpPr>
              <a:spLocks noChangeArrowheads="1"/>
            </p:cNvSpPr>
            <p:nvPr/>
          </p:nvSpPr>
          <p:spPr bwMode="auto">
            <a:xfrm>
              <a:off x="314" y="2121"/>
              <a:ext cx="183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Rectangle 77"/>
            <p:cNvSpPr>
              <a:spLocks noChangeArrowheads="1"/>
            </p:cNvSpPr>
            <p:nvPr/>
          </p:nvSpPr>
          <p:spPr bwMode="auto">
            <a:xfrm>
              <a:off x="497" y="2121"/>
              <a:ext cx="183" cy="19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Rectangle 78"/>
            <p:cNvSpPr>
              <a:spLocks noChangeArrowheads="1"/>
            </p:cNvSpPr>
            <p:nvPr/>
          </p:nvSpPr>
          <p:spPr bwMode="auto">
            <a:xfrm>
              <a:off x="314" y="2316"/>
              <a:ext cx="183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0" name="Group 158"/>
          <p:cNvGrpSpPr>
            <a:grpSpLocks/>
          </p:cNvGrpSpPr>
          <p:nvPr/>
        </p:nvGrpSpPr>
        <p:grpSpPr bwMode="auto">
          <a:xfrm>
            <a:off x="3726796" y="2517996"/>
            <a:ext cx="1163637" cy="1235075"/>
            <a:chOff x="1964" y="1731"/>
            <a:chExt cx="733" cy="778"/>
          </a:xfrm>
        </p:grpSpPr>
        <p:sp>
          <p:nvSpPr>
            <p:cNvPr id="71" name="Rectangle 80"/>
            <p:cNvSpPr>
              <a:spLocks noChangeArrowheads="1"/>
            </p:cNvSpPr>
            <p:nvPr/>
          </p:nvSpPr>
          <p:spPr bwMode="auto">
            <a:xfrm>
              <a:off x="1964" y="1731"/>
              <a:ext cx="183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72" name="Rectangle 81"/>
            <p:cNvSpPr>
              <a:spLocks noChangeArrowheads="1"/>
            </p:cNvSpPr>
            <p:nvPr/>
          </p:nvSpPr>
          <p:spPr bwMode="auto">
            <a:xfrm>
              <a:off x="2147" y="1731"/>
              <a:ext cx="183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Rectangle 82"/>
            <p:cNvSpPr>
              <a:spLocks noChangeArrowheads="1"/>
            </p:cNvSpPr>
            <p:nvPr/>
          </p:nvSpPr>
          <p:spPr bwMode="auto">
            <a:xfrm>
              <a:off x="2330" y="1731"/>
              <a:ext cx="184" cy="194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Rectangle 83"/>
            <p:cNvSpPr>
              <a:spLocks noChangeArrowheads="1"/>
            </p:cNvSpPr>
            <p:nvPr/>
          </p:nvSpPr>
          <p:spPr bwMode="auto">
            <a:xfrm>
              <a:off x="2514" y="1731"/>
              <a:ext cx="183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75" name="Rectangle 84"/>
            <p:cNvSpPr>
              <a:spLocks noChangeArrowheads="1"/>
            </p:cNvSpPr>
            <p:nvPr/>
          </p:nvSpPr>
          <p:spPr bwMode="auto">
            <a:xfrm>
              <a:off x="1964" y="1926"/>
              <a:ext cx="183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76" name="Rectangle 85"/>
            <p:cNvSpPr>
              <a:spLocks noChangeArrowheads="1"/>
            </p:cNvSpPr>
            <p:nvPr/>
          </p:nvSpPr>
          <p:spPr bwMode="auto">
            <a:xfrm>
              <a:off x="2147" y="1925"/>
              <a:ext cx="183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77" name="Rectangle 86"/>
            <p:cNvSpPr>
              <a:spLocks noChangeArrowheads="1"/>
            </p:cNvSpPr>
            <p:nvPr/>
          </p:nvSpPr>
          <p:spPr bwMode="auto">
            <a:xfrm>
              <a:off x="2330" y="1925"/>
              <a:ext cx="184" cy="194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Rectangle 87"/>
            <p:cNvSpPr>
              <a:spLocks noChangeArrowheads="1"/>
            </p:cNvSpPr>
            <p:nvPr/>
          </p:nvSpPr>
          <p:spPr bwMode="auto">
            <a:xfrm>
              <a:off x="1964" y="2120"/>
              <a:ext cx="183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79" name="Rectangle 88"/>
            <p:cNvSpPr>
              <a:spLocks noChangeArrowheads="1"/>
            </p:cNvSpPr>
            <p:nvPr/>
          </p:nvSpPr>
          <p:spPr bwMode="auto">
            <a:xfrm>
              <a:off x="2147" y="2120"/>
              <a:ext cx="183" cy="19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80" name="Rectangle 89"/>
            <p:cNvSpPr>
              <a:spLocks noChangeArrowheads="1"/>
            </p:cNvSpPr>
            <p:nvPr/>
          </p:nvSpPr>
          <p:spPr bwMode="auto">
            <a:xfrm>
              <a:off x="1964" y="2315"/>
              <a:ext cx="183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81" name="AutoShape 90"/>
          <p:cNvCxnSpPr>
            <a:cxnSpLocks noChangeShapeType="1"/>
            <a:stCxn id="64" idx="0"/>
            <a:endCxn id="112" idx="2"/>
          </p:cNvCxnSpPr>
          <p:nvPr/>
        </p:nvCxnSpPr>
        <p:spPr bwMode="auto">
          <a:xfrm rot="5400000" flipH="1" flipV="1">
            <a:off x="1280855" y="1750045"/>
            <a:ext cx="1050925" cy="1107281"/>
          </a:xfrm>
          <a:prstGeom prst="curvedConnector2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82" name="AutoShape 91"/>
          <p:cNvCxnSpPr>
            <a:cxnSpLocks noChangeShapeType="1"/>
            <a:stCxn id="65" idx="0"/>
            <a:endCxn id="113" idx="2"/>
          </p:cNvCxnSpPr>
          <p:nvPr/>
        </p:nvCxnSpPr>
        <p:spPr bwMode="auto">
          <a:xfrm rot="5400000" flipH="1" flipV="1">
            <a:off x="1735674" y="2204862"/>
            <a:ext cx="430212" cy="815182"/>
          </a:xfrm>
          <a:prstGeom prst="curvedConnector2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83" name="AutoShape 92"/>
          <p:cNvCxnSpPr>
            <a:cxnSpLocks noChangeShapeType="1"/>
            <a:stCxn id="77" idx="0"/>
            <a:endCxn id="114" idx="6"/>
          </p:cNvCxnSpPr>
          <p:nvPr/>
        </p:nvCxnSpPr>
        <p:spPr bwMode="auto">
          <a:xfrm rot="16200000" flipV="1">
            <a:off x="3677584" y="2049684"/>
            <a:ext cx="738187" cy="814388"/>
          </a:xfrm>
          <a:prstGeom prst="curvedConnector2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84" name="AutoShape 104"/>
          <p:cNvCxnSpPr>
            <a:cxnSpLocks noChangeShapeType="1"/>
            <a:stCxn id="89" idx="0"/>
            <a:endCxn id="119" idx="2"/>
          </p:cNvCxnSpPr>
          <p:nvPr/>
        </p:nvCxnSpPr>
        <p:spPr bwMode="auto">
          <a:xfrm rot="5400000" flipH="1" flipV="1">
            <a:off x="6090187" y="1596851"/>
            <a:ext cx="742949" cy="1105693"/>
          </a:xfrm>
          <a:prstGeom prst="curvedConnector2">
            <a:avLst/>
          </a:prstGeom>
          <a:noFill/>
          <a:ln w="15875">
            <a:solidFill>
              <a:srgbClr val="FE360B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85" name="AutoShape 105"/>
          <p:cNvCxnSpPr>
            <a:cxnSpLocks noChangeShapeType="1"/>
            <a:stCxn id="103" idx="0"/>
            <a:endCxn id="121" idx="6"/>
          </p:cNvCxnSpPr>
          <p:nvPr/>
        </p:nvCxnSpPr>
        <p:spPr bwMode="auto">
          <a:xfrm rot="16200000" flipV="1">
            <a:off x="8630980" y="1750837"/>
            <a:ext cx="431800" cy="1105694"/>
          </a:xfrm>
          <a:prstGeom prst="curvedConnector2">
            <a:avLst/>
          </a:prstGeom>
          <a:noFill/>
          <a:ln w="15875">
            <a:solidFill>
              <a:srgbClr val="FE360B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86" name="AutoShape 106"/>
          <p:cNvCxnSpPr>
            <a:cxnSpLocks noChangeShapeType="1"/>
            <a:stCxn id="90" idx="0"/>
            <a:endCxn id="117" idx="2"/>
          </p:cNvCxnSpPr>
          <p:nvPr/>
        </p:nvCxnSpPr>
        <p:spPr bwMode="auto">
          <a:xfrm rot="5400000" flipH="1" flipV="1">
            <a:off x="6387050" y="1893713"/>
            <a:ext cx="439737" cy="815180"/>
          </a:xfrm>
          <a:prstGeom prst="curvedConnector2">
            <a:avLst/>
          </a:prstGeom>
          <a:noFill/>
          <a:ln w="15875">
            <a:solidFill>
              <a:srgbClr val="FE360B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87" name="AutoShape 107"/>
          <p:cNvCxnSpPr>
            <a:cxnSpLocks noChangeShapeType="1"/>
            <a:stCxn id="91" idx="0"/>
            <a:endCxn id="120" idx="2"/>
          </p:cNvCxnSpPr>
          <p:nvPr/>
        </p:nvCxnSpPr>
        <p:spPr bwMode="auto">
          <a:xfrm rot="5400000" flipH="1" flipV="1">
            <a:off x="6689865" y="2198115"/>
            <a:ext cx="123824" cy="522288"/>
          </a:xfrm>
          <a:prstGeom prst="curvedConnector2">
            <a:avLst/>
          </a:prstGeom>
          <a:noFill/>
          <a:ln w="15875">
            <a:solidFill>
              <a:srgbClr val="FE360B"/>
            </a:solidFill>
            <a:prstDash val="sysDot"/>
            <a:round/>
            <a:headEnd/>
            <a:tailEnd type="triangle" w="med" len="med"/>
          </a:ln>
        </p:spPr>
      </p:cxnSp>
      <p:grpSp>
        <p:nvGrpSpPr>
          <p:cNvPr id="88" name="Group 159"/>
          <p:cNvGrpSpPr>
            <a:grpSpLocks/>
          </p:cNvGrpSpPr>
          <p:nvPr/>
        </p:nvGrpSpPr>
        <p:grpSpPr bwMode="auto">
          <a:xfrm>
            <a:off x="5763558" y="2521171"/>
            <a:ext cx="1163638" cy="1235075"/>
            <a:chOff x="3247" y="1733"/>
            <a:chExt cx="733" cy="778"/>
          </a:xfrm>
        </p:grpSpPr>
        <p:sp>
          <p:nvSpPr>
            <p:cNvPr id="89" name="Rectangle 109"/>
            <p:cNvSpPr>
              <a:spLocks noChangeArrowheads="1"/>
            </p:cNvSpPr>
            <p:nvPr/>
          </p:nvSpPr>
          <p:spPr bwMode="auto">
            <a:xfrm>
              <a:off x="3247" y="1733"/>
              <a:ext cx="183" cy="194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90" name="Rectangle 110"/>
            <p:cNvSpPr>
              <a:spLocks noChangeArrowheads="1"/>
            </p:cNvSpPr>
            <p:nvPr/>
          </p:nvSpPr>
          <p:spPr bwMode="auto">
            <a:xfrm>
              <a:off x="3430" y="1733"/>
              <a:ext cx="183" cy="194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91" name="Rectangle 111"/>
            <p:cNvSpPr>
              <a:spLocks noChangeArrowheads="1"/>
            </p:cNvSpPr>
            <p:nvPr/>
          </p:nvSpPr>
          <p:spPr bwMode="auto">
            <a:xfrm>
              <a:off x="3613" y="1733"/>
              <a:ext cx="184" cy="194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92" name="Rectangle 112"/>
            <p:cNvSpPr>
              <a:spLocks noChangeArrowheads="1"/>
            </p:cNvSpPr>
            <p:nvPr/>
          </p:nvSpPr>
          <p:spPr bwMode="auto">
            <a:xfrm>
              <a:off x="3797" y="1733"/>
              <a:ext cx="183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93" name="Rectangle 113"/>
            <p:cNvSpPr>
              <a:spLocks noChangeArrowheads="1"/>
            </p:cNvSpPr>
            <p:nvPr/>
          </p:nvSpPr>
          <p:spPr bwMode="auto">
            <a:xfrm>
              <a:off x="3247" y="1928"/>
              <a:ext cx="183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94" name="Rectangle 114"/>
            <p:cNvSpPr>
              <a:spLocks noChangeArrowheads="1"/>
            </p:cNvSpPr>
            <p:nvPr/>
          </p:nvSpPr>
          <p:spPr bwMode="auto">
            <a:xfrm>
              <a:off x="3430" y="1927"/>
              <a:ext cx="183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95" name="Rectangle 115"/>
            <p:cNvSpPr>
              <a:spLocks noChangeArrowheads="1"/>
            </p:cNvSpPr>
            <p:nvPr/>
          </p:nvSpPr>
          <p:spPr bwMode="auto">
            <a:xfrm>
              <a:off x="3613" y="1927"/>
              <a:ext cx="184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96" name="Rectangle 116"/>
            <p:cNvSpPr>
              <a:spLocks noChangeArrowheads="1"/>
            </p:cNvSpPr>
            <p:nvPr/>
          </p:nvSpPr>
          <p:spPr bwMode="auto">
            <a:xfrm>
              <a:off x="3247" y="2122"/>
              <a:ext cx="183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97" name="Rectangle 117"/>
            <p:cNvSpPr>
              <a:spLocks noChangeArrowheads="1"/>
            </p:cNvSpPr>
            <p:nvPr/>
          </p:nvSpPr>
          <p:spPr bwMode="auto">
            <a:xfrm>
              <a:off x="3430" y="2122"/>
              <a:ext cx="183" cy="19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98" name="Rectangle 118"/>
            <p:cNvSpPr>
              <a:spLocks noChangeArrowheads="1"/>
            </p:cNvSpPr>
            <p:nvPr/>
          </p:nvSpPr>
          <p:spPr bwMode="auto">
            <a:xfrm>
              <a:off x="3247" y="2317"/>
              <a:ext cx="183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9" name="Group 160"/>
          <p:cNvGrpSpPr>
            <a:grpSpLocks/>
          </p:cNvGrpSpPr>
          <p:nvPr/>
        </p:nvGrpSpPr>
        <p:grpSpPr bwMode="auto">
          <a:xfrm>
            <a:off x="8381346" y="2519584"/>
            <a:ext cx="1163637" cy="1235075"/>
            <a:chOff x="4896" y="1732"/>
            <a:chExt cx="733" cy="778"/>
          </a:xfrm>
        </p:grpSpPr>
        <p:sp>
          <p:nvSpPr>
            <p:cNvPr id="100" name="Rectangle 120"/>
            <p:cNvSpPr>
              <a:spLocks noChangeArrowheads="1"/>
            </p:cNvSpPr>
            <p:nvPr/>
          </p:nvSpPr>
          <p:spPr bwMode="auto">
            <a:xfrm>
              <a:off x="4896" y="1732"/>
              <a:ext cx="183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" name="Rectangle 121"/>
            <p:cNvSpPr>
              <a:spLocks noChangeArrowheads="1"/>
            </p:cNvSpPr>
            <p:nvPr/>
          </p:nvSpPr>
          <p:spPr bwMode="auto">
            <a:xfrm>
              <a:off x="5079" y="1732"/>
              <a:ext cx="183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102" name="Rectangle 122"/>
            <p:cNvSpPr>
              <a:spLocks noChangeArrowheads="1"/>
            </p:cNvSpPr>
            <p:nvPr/>
          </p:nvSpPr>
          <p:spPr bwMode="auto">
            <a:xfrm>
              <a:off x="5262" y="1732"/>
              <a:ext cx="184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103" name="Rectangle 123"/>
            <p:cNvSpPr>
              <a:spLocks noChangeArrowheads="1"/>
            </p:cNvSpPr>
            <p:nvPr/>
          </p:nvSpPr>
          <p:spPr bwMode="auto">
            <a:xfrm>
              <a:off x="5446" y="1732"/>
              <a:ext cx="183" cy="194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104" name="Rectangle 124"/>
            <p:cNvSpPr>
              <a:spLocks noChangeArrowheads="1"/>
            </p:cNvSpPr>
            <p:nvPr/>
          </p:nvSpPr>
          <p:spPr bwMode="auto">
            <a:xfrm>
              <a:off x="4896" y="1927"/>
              <a:ext cx="183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105" name="Rectangle 125"/>
            <p:cNvSpPr>
              <a:spLocks noChangeArrowheads="1"/>
            </p:cNvSpPr>
            <p:nvPr/>
          </p:nvSpPr>
          <p:spPr bwMode="auto">
            <a:xfrm>
              <a:off x="5079" y="1926"/>
              <a:ext cx="183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106" name="Rectangle 126"/>
            <p:cNvSpPr>
              <a:spLocks noChangeArrowheads="1"/>
            </p:cNvSpPr>
            <p:nvPr/>
          </p:nvSpPr>
          <p:spPr bwMode="auto">
            <a:xfrm>
              <a:off x="5262" y="1926"/>
              <a:ext cx="184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107" name="Rectangle 127"/>
            <p:cNvSpPr>
              <a:spLocks noChangeArrowheads="1"/>
            </p:cNvSpPr>
            <p:nvPr/>
          </p:nvSpPr>
          <p:spPr bwMode="auto">
            <a:xfrm>
              <a:off x="4896" y="2121"/>
              <a:ext cx="183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108" name="Rectangle 128"/>
            <p:cNvSpPr>
              <a:spLocks noChangeArrowheads="1"/>
            </p:cNvSpPr>
            <p:nvPr/>
          </p:nvSpPr>
          <p:spPr bwMode="auto">
            <a:xfrm>
              <a:off x="5079" y="2121"/>
              <a:ext cx="183" cy="19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109" name="Rectangle 129"/>
            <p:cNvSpPr>
              <a:spLocks noChangeArrowheads="1"/>
            </p:cNvSpPr>
            <p:nvPr/>
          </p:nvSpPr>
          <p:spPr bwMode="auto">
            <a:xfrm>
              <a:off x="4896" y="2316"/>
              <a:ext cx="183" cy="1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0" name="Group 130"/>
          <p:cNvGrpSpPr>
            <a:grpSpLocks/>
          </p:cNvGrpSpPr>
          <p:nvPr/>
        </p:nvGrpSpPr>
        <p:grpSpPr bwMode="auto">
          <a:xfrm>
            <a:off x="2358371" y="1470246"/>
            <a:ext cx="1281112" cy="1235075"/>
            <a:chOff x="3026" y="799"/>
            <a:chExt cx="807" cy="778"/>
          </a:xfrm>
        </p:grpSpPr>
        <p:sp>
          <p:nvSpPr>
            <p:cNvPr id="111" name="AutoShape 131"/>
            <p:cNvSpPr>
              <a:spLocks noChangeArrowheads="1"/>
            </p:cNvSpPr>
            <p:nvPr/>
          </p:nvSpPr>
          <p:spPr bwMode="auto">
            <a:xfrm rot="5400000">
              <a:off x="3041" y="821"/>
              <a:ext cx="778" cy="733"/>
            </a:xfrm>
            <a:prstGeom prst="triangle">
              <a:avLst>
                <a:gd name="adj" fmla="val 50000"/>
              </a:avLst>
            </a:prstGeom>
            <a:solidFill>
              <a:srgbClr val="F2A500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112" name="Oval 132"/>
            <p:cNvSpPr>
              <a:spLocks noChangeArrowheads="1"/>
            </p:cNvSpPr>
            <p:nvPr/>
          </p:nvSpPr>
          <p:spPr bwMode="auto">
            <a:xfrm>
              <a:off x="3027" y="954"/>
              <a:ext cx="73" cy="78"/>
            </a:xfrm>
            <a:prstGeom prst="ellipse">
              <a:avLst/>
            </a:prstGeom>
            <a:solidFill>
              <a:srgbClr val="999999"/>
            </a:solidFill>
            <a:ln w="1587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113" name="Oval 133"/>
            <p:cNvSpPr>
              <a:spLocks noChangeArrowheads="1"/>
            </p:cNvSpPr>
            <p:nvPr/>
          </p:nvSpPr>
          <p:spPr bwMode="auto">
            <a:xfrm>
              <a:off x="3026" y="1344"/>
              <a:ext cx="74" cy="78"/>
            </a:xfrm>
            <a:prstGeom prst="ellipse">
              <a:avLst/>
            </a:prstGeom>
            <a:solidFill>
              <a:srgbClr val="999999"/>
            </a:solidFill>
            <a:ln w="1587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114" name="Oval 134"/>
            <p:cNvSpPr>
              <a:spLocks noChangeArrowheads="1"/>
            </p:cNvSpPr>
            <p:nvPr/>
          </p:nvSpPr>
          <p:spPr bwMode="auto">
            <a:xfrm>
              <a:off x="3759" y="1149"/>
              <a:ext cx="74" cy="78"/>
            </a:xfrm>
            <a:prstGeom prst="ellipse">
              <a:avLst/>
            </a:prstGeom>
            <a:solidFill>
              <a:srgbClr val="999999"/>
            </a:solidFill>
            <a:ln w="1587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4800" tIns="64800" rIns="64800" bIns="64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5" name="Group 135"/>
          <p:cNvGrpSpPr>
            <a:grpSpLocks/>
          </p:cNvGrpSpPr>
          <p:nvPr/>
        </p:nvGrpSpPr>
        <p:grpSpPr bwMode="auto">
          <a:xfrm>
            <a:off x="7012921" y="1470246"/>
            <a:ext cx="1281112" cy="1235075"/>
            <a:chOff x="2830" y="913"/>
            <a:chExt cx="807" cy="778"/>
          </a:xfrm>
        </p:grpSpPr>
        <p:grpSp>
          <p:nvGrpSpPr>
            <p:cNvPr id="116" name="Group 136"/>
            <p:cNvGrpSpPr>
              <a:grpSpLocks/>
            </p:cNvGrpSpPr>
            <p:nvPr/>
          </p:nvGrpSpPr>
          <p:grpSpPr bwMode="auto">
            <a:xfrm>
              <a:off x="2830" y="913"/>
              <a:ext cx="807" cy="778"/>
              <a:chOff x="2830" y="913"/>
              <a:chExt cx="807" cy="778"/>
            </a:xfrm>
          </p:grpSpPr>
          <p:sp>
            <p:nvSpPr>
              <p:cNvPr id="118" name="AutoShape 137"/>
              <p:cNvSpPr>
                <a:spLocks noChangeArrowheads="1"/>
              </p:cNvSpPr>
              <p:nvPr/>
            </p:nvSpPr>
            <p:spPr bwMode="auto">
              <a:xfrm rot="5400000">
                <a:off x="2845" y="935"/>
                <a:ext cx="778" cy="733"/>
              </a:xfrm>
              <a:prstGeom prst="triangle">
                <a:avLst>
                  <a:gd name="adj" fmla="val 50000"/>
                </a:avLst>
              </a:prstGeom>
              <a:solidFill>
                <a:srgbClr val="F2A500"/>
              </a:solidFill>
              <a:ln w="158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9" name="Oval 138"/>
              <p:cNvSpPr>
                <a:spLocks noChangeArrowheads="1"/>
              </p:cNvSpPr>
              <p:nvPr/>
            </p:nvSpPr>
            <p:spPr bwMode="auto">
              <a:xfrm>
                <a:off x="2831" y="1068"/>
                <a:ext cx="73" cy="78"/>
              </a:xfrm>
              <a:prstGeom prst="ellipse">
                <a:avLst/>
              </a:prstGeom>
              <a:solidFill>
                <a:srgbClr val="999999"/>
              </a:solidFill>
              <a:ln w="158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" name="Oval 139"/>
              <p:cNvSpPr>
                <a:spLocks noChangeArrowheads="1"/>
              </p:cNvSpPr>
              <p:nvPr/>
            </p:nvSpPr>
            <p:spPr bwMode="auto">
              <a:xfrm>
                <a:off x="2830" y="1458"/>
                <a:ext cx="74" cy="78"/>
              </a:xfrm>
              <a:prstGeom prst="ellipse">
                <a:avLst/>
              </a:prstGeom>
              <a:solidFill>
                <a:srgbClr val="999999"/>
              </a:solidFill>
              <a:ln w="158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1" name="Oval 140"/>
              <p:cNvSpPr>
                <a:spLocks noChangeArrowheads="1"/>
              </p:cNvSpPr>
              <p:nvPr/>
            </p:nvSpPr>
            <p:spPr bwMode="auto">
              <a:xfrm>
                <a:off x="3563" y="1263"/>
                <a:ext cx="74" cy="78"/>
              </a:xfrm>
              <a:prstGeom prst="ellipse">
                <a:avLst/>
              </a:prstGeom>
              <a:solidFill>
                <a:srgbClr val="999999"/>
              </a:solidFill>
              <a:ln w="158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17" name="Oval 141"/>
            <p:cNvSpPr>
              <a:spLocks noChangeArrowheads="1"/>
            </p:cNvSpPr>
            <p:nvPr/>
          </p:nvSpPr>
          <p:spPr bwMode="auto">
            <a:xfrm>
              <a:off x="2831" y="1259"/>
              <a:ext cx="73" cy="78"/>
            </a:xfrm>
            <a:prstGeom prst="ellipse">
              <a:avLst/>
            </a:prstGeom>
            <a:solidFill>
              <a:srgbClr val="999999"/>
            </a:solidFill>
            <a:ln w="1587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4800" tIns="64800" rIns="64800" bIns="64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2" name="Group 142"/>
          <p:cNvGrpSpPr>
            <a:grpSpLocks/>
          </p:cNvGrpSpPr>
          <p:nvPr/>
        </p:nvGrpSpPr>
        <p:grpSpPr bwMode="auto">
          <a:xfrm>
            <a:off x="2866371" y="4186459"/>
            <a:ext cx="1281112" cy="1235075"/>
            <a:chOff x="3026" y="799"/>
            <a:chExt cx="807" cy="778"/>
          </a:xfrm>
          <a:solidFill>
            <a:srgbClr val="92D050"/>
          </a:solidFill>
        </p:grpSpPr>
        <p:sp>
          <p:nvSpPr>
            <p:cNvPr id="123" name="AutoShape 143"/>
            <p:cNvSpPr>
              <a:spLocks noChangeArrowheads="1"/>
            </p:cNvSpPr>
            <p:nvPr/>
          </p:nvSpPr>
          <p:spPr bwMode="auto">
            <a:xfrm rot="5400000">
              <a:off x="3041" y="821"/>
              <a:ext cx="778" cy="733"/>
            </a:xfrm>
            <a:prstGeom prst="triangle">
              <a:avLst>
                <a:gd name="adj" fmla="val 50000"/>
              </a:avLst>
            </a:prstGeom>
            <a:grp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124" name="Oval 144"/>
            <p:cNvSpPr>
              <a:spLocks noChangeArrowheads="1"/>
            </p:cNvSpPr>
            <p:nvPr/>
          </p:nvSpPr>
          <p:spPr bwMode="auto">
            <a:xfrm>
              <a:off x="3027" y="954"/>
              <a:ext cx="73" cy="78"/>
            </a:xfrm>
            <a:prstGeom prst="ellipse">
              <a:avLst/>
            </a:prstGeom>
            <a:grpFill/>
            <a:ln w="1587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125" name="Oval 145"/>
            <p:cNvSpPr>
              <a:spLocks noChangeArrowheads="1"/>
            </p:cNvSpPr>
            <p:nvPr/>
          </p:nvSpPr>
          <p:spPr bwMode="auto">
            <a:xfrm>
              <a:off x="3026" y="1344"/>
              <a:ext cx="74" cy="78"/>
            </a:xfrm>
            <a:prstGeom prst="ellipse">
              <a:avLst/>
            </a:prstGeom>
            <a:grpFill/>
            <a:ln w="1587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126" name="Oval 146"/>
            <p:cNvSpPr>
              <a:spLocks noChangeArrowheads="1"/>
            </p:cNvSpPr>
            <p:nvPr/>
          </p:nvSpPr>
          <p:spPr bwMode="auto">
            <a:xfrm>
              <a:off x="3759" y="1149"/>
              <a:ext cx="74" cy="78"/>
            </a:xfrm>
            <a:prstGeom prst="ellipse">
              <a:avLst/>
            </a:prstGeom>
            <a:grpFill/>
            <a:ln w="1587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4800" tIns="64800" rIns="64800" bIns="64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7" name="Group 147"/>
          <p:cNvGrpSpPr>
            <a:grpSpLocks/>
          </p:cNvGrpSpPr>
          <p:nvPr/>
        </p:nvGrpSpPr>
        <p:grpSpPr bwMode="auto">
          <a:xfrm>
            <a:off x="6503333" y="4186459"/>
            <a:ext cx="1281113" cy="1235075"/>
            <a:chOff x="2830" y="913"/>
            <a:chExt cx="807" cy="778"/>
          </a:xfrm>
          <a:solidFill>
            <a:srgbClr val="92D050"/>
          </a:solidFill>
        </p:grpSpPr>
        <p:grpSp>
          <p:nvGrpSpPr>
            <p:cNvPr id="128" name="Group 148"/>
            <p:cNvGrpSpPr>
              <a:grpSpLocks/>
            </p:cNvGrpSpPr>
            <p:nvPr/>
          </p:nvGrpSpPr>
          <p:grpSpPr bwMode="auto">
            <a:xfrm>
              <a:off x="2830" y="913"/>
              <a:ext cx="807" cy="778"/>
              <a:chOff x="2830" y="913"/>
              <a:chExt cx="807" cy="778"/>
            </a:xfrm>
            <a:grpFill/>
          </p:grpSpPr>
          <p:sp>
            <p:nvSpPr>
              <p:cNvPr id="130" name="AutoShape 149"/>
              <p:cNvSpPr>
                <a:spLocks noChangeArrowheads="1"/>
              </p:cNvSpPr>
              <p:nvPr/>
            </p:nvSpPr>
            <p:spPr bwMode="auto">
              <a:xfrm rot="5400000">
                <a:off x="2845" y="935"/>
                <a:ext cx="778" cy="733"/>
              </a:xfrm>
              <a:prstGeom prst="triangle">
                <a:avLst>
                  <a:gd name="adj" fmla="val 50000"/>
                </a:avLst>
              </a:prstGeom>
              <a:grpFill/>
              <a:ln w="158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1" name="Oval 150"/>
              <p:cNvSpPr>
                <a:spLocks noChangeArrowheads="1"/>
              </p:cNvSpPr>
              <p:nvPr/>
            </p:nvSpPr>
            <p:spPr bwMode="auto">
              <a:xfrm>
                <a:off x="2831" y="1068"/>
                <a:ext cx="73" cy="78"/>
              </a:xfrm>
              <a:prstGeom prst="ellipse">
                <a:avLst/>
              </a:prstGeom>
              <a:grpFill/>
              <a:ln w="158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" name="Oval 151"/>
              <p:cNvSpPr>
                <a:spLocks noChangeArrowheads="1"/>
              </p:cNvSpPr>
              <p:nvPr/>
            </p:nvSpPr>
            <p:spPr bwMode="auto">
              <a:xfrm>
                <a:off x="2830" y="1458"/>
                <a:ext cx="74" cy="78"/>
              </a:xfrm>
              <a:prstGeom prst="ellipse">
                <a:avLst/>
              </a:prstGeom>
              <a:grpFill/>
              <a:ln w="158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" name="Oval 152"/>
              <p:cNvSpPr>
                <a:spLocks noChangeArrowheads="1"/>
              </p:cNvSpPr>
              <p:nvPr/>
            </p:nvSpPr>
            <p:spPr bwMode="auto">
              <a:xfrm>
                <a:off x="3563" y="1263"/>
                <a:ext cx="74" cy="78"/>
              </a:xfrm>
              <a:prstGeom prst="ellipse">
                <a:avLst/>
              </a:prstGeom>
              <a:grpFill/>
              <a:ln w="158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29" name="Oval 153"/>
            <p:cNvSpPr>
              <a:spLocks noChangeArrowheads="1"/>
            </p:cNvSpPr>
            <p:nvPr/>
          </p:nvSpPr>
          <p:spPr bwMode="auto">
            <a:xfrm>
              <a:off x="2831" y="1259"/>
              <a:ext cx="73" cy="78"/>
            </a:xfrm>
            <a:prstGeom prst="ellipse">
              <a:avLst/>
            </a:prstGeom>
            <a:grpFill/>
            <a:ln w="1587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4800" tIns="64800" rIns="64800" bIns="64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4" name="Group 130"/>
          <p:cNvGrpSpPr>
            <a:grpSpLocks/>
          </p:cNvGrpSpPr>
          <p:nvPr/>
        </p:nvGrpSpPr>
        <p:grpSpPr bwMode="auto">
          <a:xfrm>
            <a:off x="2358371" y="1470246"/>
            <a:ext cx="1281112" cy="1235075"/>
            <a:chOff x="3026" y="799"/>
            <a:chExt cx="807" cy="778"/>
          </a:xfrm>
          <a:solidFill>
            <a:srgbClr val="92D050"/>
          </a:solidFill>
        </p:grpSpPr>
        <p:sp>
          <p:nvSpPr>
            <p:cNvPr id="135" name="AutoShape 131"/>
            <p:cNvSpPr>
              <a:spLocks noChangeArrowheads="1"/>
            </p:cNvSpPr>
            <p:nvPr/>
          </p:nvSpPr>
          <p:spPr bwMode="auto">
            <a:xfrm rot="5400000">
              <a:off x="3041" y="821"/>
              <a:ext cx="778" cy="733"/>
            </a:xfrm>
            <a:prstGeom prst="triangle">
              <a:avLst>
                <a:gd name="adj" fmla="val 50000"/>
              </a:avLst>
            </a:prstGeom>
            <a:grp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136" name="Oval 132"/>
            <p:cNvSpPr>
              <a:spLocks noChangeArrowheads="1"/>
            </p:cNvSpPr>
            <p:nvPr/>
          </p:nvSpPr>
          <p:spPr bwMode="auto">
            <a:xfrm>
              <a:off x="3027" y="954"/>
              <a:ext cx="73" cy="78"/>
            </a:xfrm>
            <a:prstGeom prst="ellipse">
              <a:avLst/>
            </a:prstGeom>
            <a:grpFill/>
            <a:ln w="1587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137" name="Oval 133"/>
            <p:cNvSpPr>
              <a:spLocks noChangeArrowheads="1"/>
            </p:cNvSpPr>
            <p:nvPr/>
          </p:nvSpPr>
          <p:spPr bwMode="auto">
            <a:xfrm>
              <a:off x="3026" y="1344"/>
              <a:ext cx="74" cy="78"/>
            </a:xfrm>
            <a:prstGeom prst="ellipse">
              <a:avLst/>
            </a:prstGeom>
            <a:grpFill/>
            <a:ln w="1587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4800" tIns="64800" rIns="64800" bIns="64800" anchor="ctr">
              <a:spAutoFit/>
            </a:bodyPr>
            <a:lstStyle/>
            <a:p>
              <a:endParaRPr lang="en-US"/>
            </a:p>
          </p:txBody>
        </p:sp>
        <p:sp>
          <p:nvSpPr>
            <p:cNvPr id="138" name="Oval 134"/>
            <p:cNvSpPr>
              <a:spLocks noChangeArrowheads="1"/>
            </p:cNvSpPr>
            <p:nvPr/>
          </p:nvSpPr>
          <p:spPr bwMode="auto">
            <a:xfrm>
              <a:off x="3759" y="1149"/>
              <a:ext cx="74" cy="78"/>
            </a:xfrm>
            <a:prstGeom prst="ellipse">
              <a:avLst/>
            </a:prstGeom>
            <a:grpFill/>
            <a:ln w="1587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4800" tIns="64800" rIns="64800" bIns="64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9" name="Group 135"/>
          <p:cNvGrpSpPr>
            <a:grpSpLocks/>
          </p:cNvGrpSpPr>
          <p:nvPr/>
        </p:nvGrpSpPr>
        <p:grpSpPr bwMode="auto">
          <a:xfrm>
            <a:off x="7012921" y="1470246"/>
            <a:ext cx="1281112" cy="1235075"/>
            <a:chOff x="2830" y="913"/>
            <a:chExt cx="807" cy="778"/>
          </a:xfrm>
          <a:solidFill>
            <a:srgbClr val="92D050"/>
          </a:solidFill>
        </p:grpSpPr>
        <p:grpSp>
          <p:nvGrpSpPr>
            <p:cNvPr id="140" name="Group 136"/>
            <p:cNvGrpSpPr>
              <a:grpSpLocks/>
            </p:cNvGrpSpPr>
            <p:nvPr/>
          </p:nvGrpSpPr>
          <p:grpSpPr bwMode="auto">
            <a:xfrm>
              <a:off x="2830" y="913"/>
              <a:ext cx="807" cy="778"/>
              <a:chOff x="2830" y="913"/>
              <a:chExt cx="807" cy="778"/>
            </a:xfrm>
            <a:grpFill/>
          </p:grpSpPr>
          <p:sp>
            <p:nvSpPr>
              <p:cNvPr id="142" name="AutoShape 137"/>
              <p:cNvSpPr>
                <a:spLocks noChangeArrowheads="1"/>
              </p:cNvSpPr>
              <p:nvPr/>
            </p:nvSpPr>
            <p:spPr bwMode="auto">
              <a:xfrm rot="5400000">
                <a:off x="2845" y="935"/>
                <a:ext cx="778" cy="733"/>
              </a:xfrm>
              <a:prstGeom prst="triangle">
                <a:avLst>
                  <a:gd name="adj" fmla="val 50000"/>
                </a:avLst>
              </a:prstGeom>
              <a:grpFill/>
              <a:ln w="158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" name="Oval 138"/>
              <p:cNvSpPr>
                <a:spLocks noChangeArrowheads="1"/>
              </p:cNvSpPr>
              <p:nvPr/>
            </p:nvSpPr>
            <p:spPr bwMode="auto">
              <a:xfrm>
                <a:off x="2831" y="1068"/>
                <a:ext cx="73" cy="78"/>
              </a:xfrm>
              <a:prstGeom prst="ellipse">
                <a:avLst/>
              </a:prstGeom>
              <a:grpFill/>
              <a:ln w="158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" name="Oval 139"/>
              <p:cNvSpPr>
                <a:spLocks noChangeArrowheads="1"/>
              </p:cNvSpPr>
              <p:nvPr/>
            </p:nvSpPr>
            <p:spPr bwMode="auto">
              <a:xfrm>
                <a:off x="2830" y="1458"/>
                <a:ext cx="74" cy="78"/>
              </a:xfrm>
              <a:prstGeom prst="ellipse">
                <a:avLst/>
              </a:prstGeom>
              <a:grpFill/>
              <a:ln w="158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5" name="Oval 140"/>
              <p:cNvSpPr>
                <a:spLocks noChangeArrowheads="1"/>
              </p:cNvSpPr>
              <p:nvPr/>
            </p:nvSpPr>
            <p:spPr bwMode="auto">
              <a:xfrm>
                <a:off x="3563" y="1263"/>
                <a:ext cx="74" cy="78"/>
              </a:xfrm>
              <a:prstGeom prst="ellipse">
                <a:avLst/>
              </a:prstGeom>
              <a:grpFill/>
              <a:ln w="158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1" name="Oval 141"/>
            <p:cNvSpPr>
              <a:spLocks noChangeArrowheads="1"/>
            </p:cNvSpPr>
            <p:nvPr/>
          </p:nvSpPr>
          <p:spPr bwMode="auto">
            <a:xfrm>
              <a:off x="2831" y="1259"/>
              <a:ext cx="73" cy="78"/>
            </a:xfrm>
            <a:prstGeom prst="ellipse">
              <a:avLst/>
            </a:prstGeom>
            <a:grpFill/>
            <a:ln w="1587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4800" tIns="64800" rIns="64800" bIns="64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6" name="Group 174"/>
          <p:cNvGrpSpPr/>
          <p:nvPr/>
        </p:nvGrpSpPr>
        <p:grpSpPr>
          <a:xfrm>
            <a:off x="8384596" y="5793008"/>
            <a:ext cx="869157" cy="63500"/>
            <a:chOff x="6623717" y="5801979"/>
            <a:chExt cx="869157" cy="63500"/>
          </a:xfrm>
        </p:grpSpPr>
        <p:grpSp>
          <p:nvGrpSpPr>
            <p:cNvPr id="147" name="Group 62"/>
            <p:cNvGrpSpPr>
              <a:grpSpLocks/>
            </p:cNvGrpSpPr>
            <p:nvPr/>
          </p:nvGrpSpPr>
          <p:grpSpPr bwMode="auto">
            <a:xfrm>
              <a:off x="6623717" y="5801979"/>
              <a:ext cx="579438" cy="63500"/>
              <a:chOff x="2884" y="3972"/>
              <a:chExt cx="452" cy="46"/>
            </a:xfrm>
            <a:solidFill>
              <a:srgbClr val="F2A500"/>
            </a:solidFill>
          </p:grpSpPr>
          <p:sp>
            <p:nvSpPr>
              <p:cNvPr id="149" name="Rectangle 63"/>
              <p:cNvSpPr>
                <a:spLocks noChangeArrowheads="1"/>
              </p:cNvSpPr>
              <p:nvPr/>
            </p:nvSpPr>
            <p:spPr bwMode="auto">
              <a:xfrm>
                <a:off x="3110" y="3972"/>
                <a:ext cx="226" cy="46"/>
              </a:xfrm>
              <a:prstGeom prst="rect">
                <a:avLst/>
              </a:prstGeom>
              <a:solidFill>
                <a:srgbClr val="92D05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0" name="Rectangle 64"/>
              <p:cNvSpPr>
                <a:spLocks noChangeArrowheads="1"/>
              </p:cNvSpPr>
              <p:nvPr/>
            </p:nvSpPr>
            <p:spPr bwMode="auto">
              <a:xfrm>
                <a:off x="2884" y="3972"/>
                <a:ext cx="226" cy="46"/>
              </a:xfrm>
              <a:prstGeom prst="rect">
                <a:avLst/>
              </a:prstGeom>
              <a:solidFill>
                <a:srgbClr val="92D05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800" tIns="64800" rIns="64800" bIns="64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8" name="Rectangle 63"/>
            <p:cNvSpPr>
              <a:spLocks noChangeArrowheads="1"/>
            </p:cNvSpPr>
            <p:nvPr/>
          </p:nvSpPr>
          <p:spPr bwMode="auto">
            <a:xfrm>
              <a:off x="7203155" y="5801979"/>
              <a:ext cx="289719" cy="63500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4800" tIns="64800" rIns="64800" bIns="6480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597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05638 0.3960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5572 0.3951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1429107" y="1549101"/>
                <a:ext cx="10034760" cy="4807250"/>
              </a:xfrm>
            </p:spPr>
            <p:txBody>
              <a:bodyPr>
                <a:noAutofit/>
              </a:bodyPr>
              <a:lstStyle/>
              <a:p>
                <a:r>
                  <a:rPr lang="sl-SI" sz="1800" smtClean="0">
                    <a:solidFill>
                      <a:schemeClr val="tx1"/>
                    </a:solidFill>
                  </a:rPr>
                  <a:t>Generiranje škodnih zahtevkov z verjetnostnimi porazdelitvami:</a:t>
                </a:r>
                <a:endParaRPr lang="de-CH" sz="18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sl-SI" sz="1600" smtClean="0">
                    <a:solidFill>
                      <a:schemeClr val="tx1"/>
                    </a:solidFill>
                  </a:rPr>
                  <a:t>Končni znesek zahtevka</a:t>
                </a:r>
                <a:r>
                  <a:rPr lang="de-CH" sz="1600" smtClean="0">
                    <a:solidFill>
                      <a:schemeClr val="tx1"/>
                    </a:solidFill>
                  </a:rPr>
                  <a:t>:</a:t>
                </a:r>
                <a:r>
                  <a:rPr lang="de-CH" sz="1600" dirty="0">
                    <a:solidFill>
                      <a:schemeClr val="tx1"/>
                    </a:solidFill>
                  </a:rPr>
                  <a:t>	</a:t>
                </a:r>
                <a:r>
                  <a:rPr lang="de-CH" sz="160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𝐿𝑁</m:t>
                    </m:r>
                    <m:d>
                      <m:d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endParaRPr lang="de-CH" sz="16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sl-SI" sz="1600" smtClean="0">
                    <a:solidFill>
                      <a:schemeClr val="tx1"/>
                    </a:solidFill>
                  </a:rPr>
                  <a:t>Razvojni vzorec do končne vrednosti:</a:t>
                </a:r>
                <a:r>
                  <a:rPr lang="de-CH" sz="16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𝐿𝑁</m:t>
                    </m:r>
                    <m:d>
                      <m:d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CH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de-CH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CH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CH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de-CH" sz="1600" dirty="0">
                  <a:solidFill>
                    <a:schemeClr val="tx1"/>
                  </a:solidFill>
                </a:endParaRPr>
              </a:p>
              <a:p>
                <a:r>
                  <a:rPr lang="sl-SI" sz="1800" smtClean="0">
                    <a:solidFill>
                      <a:schemeClr val="tx1"/>
                    </a:solidFill>
                  </a:rPr>
                  <a:t>Komponente</a:t>
                </a:r>
                <a:r>
                  <a:rPr lang="de-CH" sz="1800" smtClean="0">
                    <a:solidFill>
                      <a:schemeClr val="tx1"/>
                    </a:solidFill>
                  </a:rPr>
                  <a:t> </a:t>
                </a:r>
                <a:endParaRPr lang="de-CH" sz="18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sl-SI" sz="1600" smtClean="0">
                    <a:solidFill>
                      <a:schemeClr val="tx1"/>
                    </a:solidFill>
                  </a:rPr>
                  <a:t>Plačila</a:t>
                </a:r>
                <a:r>
                  <a:rPr lang="de-CH" sz="1600" smtClean="0">
                    <a:solidFill>
                      <a:schemeClr val="tx1"/>
                    </a:solidFill>
                  </a:rPr>
                  <a:t> </a:t>
                </a:r>
                <a:r>
                  <a:rPr lang="de-CH" sz="1600">
                    <a:solidFill>
                      <a:schemeClr val="tx1"/>
                    </a:solidFill>
                  </a:rPr>
                  <a:t>	</a:t>
                </a:r>
                <a:r>
                  <a:rPr lang="sl-SI" sz="1600" smtClean="0">
                    <a:solidFill>
                      <a:schemeClr val="tx1"/>
                    </a:solidFill>
                  </a:rPr>
                  <a:t>	</a:t>
                </a:r>
                <a:r>
                  <a:rPr lang="de-CH" sz="16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GB" sz="16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sl-SI" sz="1600" smtClean="0">
                    <a:solidFill>
                      <a:schemeClr val="tx1"/>
                    </a:solidFill>
                  </a:rPr>
                  <a:t>Ocenjene škode</a:t>
                </a:r>
                <a:r>
                  <a:rPr lang="de-CH" sz="16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de-CH" sz="16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sl-SI" sz="1600" smtClean="0">
                    <a:solidFill>
                      <a:schemeClr val="tx1"/>
                    </a:solidFill>
                  </a:rPr>
                  <a:t>Nastale škode</a:t>
                </a:r>
                <a:r>
                  <a:rPr lang="de-CH" sz="160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de-CH" sz="1600" dirty="0">
                  <a:solidFill>
                    <a:schemeClr val="tx1"/>
                  </a:solidFill>
                </a:endParaRPr>
              </a:p>
              <a:p>
                <a:r>
                  <a:rPr lang="sl-SI" sz="1800" smtClean="0">
                    <a:solidFill>
                      <a:schemeClr val="tx1"/>
                    </a:solidFill>
                  </a:rPr>
                  <a:t>Vzorci</a:t>
                </a:r>
                <a:endParaRPr lang="de-CH" sz="18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  </m:t>
                    </m:r>
                    <m:sSub>
                      <m:sSub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CH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CH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de-CH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CH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de-CH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CH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num>
                                  <m:den>
                                    <m:r>
                                      <a:rPr lang="de-CH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GB" sz="16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  </m:t>
                    </m:r>
                    <m:sSub>
                      <m:sSub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de-CH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CH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CH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de-CH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CH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num>
                                  <m:den>
                                    <m:r>
                                      <a:rPr lang="de-CH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e-CH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de-CH" sz="1600" dirty="0">
                  <a:solidFill>
                    <a:schemeClr val="tx1"/>
                  </a:solidFill>
                </a:endParaRPr>
              </a:p>
              <a:p>
                <a:r>
                  <a:rPr lang="sl-SI" sz="1800" smtClean="0">
                    <a:solidFill>
                      <a:schemeClr val="tx1"/>
                    </a:solidFill>
                  </a:rPr>
                  <a:t>Odvisnost</a:t>
                </a:r>
                <a:endParaRPr lang="de-CH" sz="18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de-CH" sz="1600" smtClean="0">
                    <a:solidFill>
                      <a:schemeClr val="tx1"/>
                    </a:solidFill>
                  </a:rPr>
                  <a:t>Frank</a:t>
                </a:r>
                <a:r>
                  <a:rPr lang="sl-SI" sz="1600" smtClean="0">
                    <a:solidFill>
                      <a:schemeClr val="tx1"/>
                    </a:solidFill>
                  </a:rPr>
                  <a:t>ova</a:t>
                </a:r>
                <a:r>
                  <a:rPr lang="de-CH" sz="1600" smtClean="0">
                    <a:solidFill>
                      <a:schemeClr val="tx1"/>
                    </a:solidFill>
                  </a:rPr>
                  <a:t> </a:t>
                </a:r>
                <a:r>
                  <a:rPr lang="sl-SI" sz="1600">
                    <a:solidFill>
                      <a:schemeClr val="tx1"/>
                    </a:solidFill>
                  </a:rPr>
                  <a:t>k</a:t>
                </a:r>
                <a:r>
                  <a:rPr lang="de-CH" sz="1600" smtClean="0">
                    <a:solidFill>
                      <a:schemeClr val="tx1"/>
                    </a:solidFill>
                  </a:rPr>
                  <a:t>opula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de-CH" sz="1600" dirty="0">
                    <a:solidFill>
                      <a:schemeClr val="tx1"/>
                    </a:solidFill>
                  </a:rPr>
                  <a:t> </a:t>
                </a:r>
                <a:r>
                  <a:rPr lang="sl-SI" sz="1600" smtClean="0">
                    <a:solidFill>
                      <a:schemeClr val="tx1"/>
                    </a:solidFill>
                  </a:rPr>
                  <a:t>za vsak</a:t>
                </a:r>
                <a:r>
                  <a:rPr lang="de-CH" sz="160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9107" y="1549101"/>
                <a:ext cx="10034760" cy="4807250"/>
              </a:xfrm>
              <a:blipFill>
                <a:blip r:embed="rId2"/>
                <a:stretch>
                  <a:fillRect l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C20E6B3-503B-433B-AECE-4E7143B3AEC2}" type="slidenum">
              <a:rPr lang="en-US" smtClean="0"/>
              <a:t>7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47105" y="664462"/>
            <a:ext cx="10017828" cy="1147761"/>
          </a:xfrm>
        </p:spPr>
        <p:txBody>
          <a:bodyPr/>
          <a:lstStyle/>
          <a:p>
            <a:r>
              <a:rPr lang="sl-SI" smtClean="0"/>
              <a:t>Sintetični podatki</a:t>
            </a:r>
            <a:endParaRPr lang="en-US" dirty="0"/>
          </a:p>
        </p:txBody>
      </p:sp>
      <p:graphicFrame>
        <p:nvGraphicFramePr>
          <p:cNvPr id="4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23475"/>
              </p:ext>
            </p:extLst>
          </p:nvPr>
        </p:nvGraphicFramePr>
        <p:xfrm>
          <a:off x="8604117" y="1613438"/>
          <a:ext cx="3341752" cy="237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918842"/>
              </p:ext>
            </p:extLst>
          </p:nvPr>
        </p:nvGraphicFramePr>
        <p:xfrm>
          <a:off x="8627145" y="4086652"/>
          <a:ext cx="2569647" cy="216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557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C20E6B3-503B-433B-AECE-4E7143B3AEC2}" type="slidenum">
              <a:rPr lang="en-US" smtClean="0"/>
              <a:t>8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4432" y="0"/>
            <a:ext cx="9692640" cy="13255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Vzorci podatkov</a:t>
            </a:r>
            <a:endParaRPr lang="en-US" dirty="0"/>
          </a:p>
        </p:txBody>
      </p:sp>
      <p:grpSp>
        <p:nvGrpSpPr>
          <p:cNvPr id="43" name="Skupina 42"/>
          <p:cNvGrpSpPr/>
          <p:nvPr/>
        </p:nvGrpSpPr>
        <p:grpSpPr>
          <a:xfrm>
            <a:off x="6793365" y="3168959"/>
            <a:ext cx="2181225" cy="1258151"/>
            <a:chOff x="8294152" y="1829535"/>
            <a:chExt cx="2181225" cy="1258151"/>
          </a:xfrm>
        </p:grpSpPr>
        <p:sp>
          <p:nvSpPr>
            <p:cNvPr id="30" name="Pravokotnik 29"/>
            <p:cNvSpPr/>
            <p:nvPr/>
          </p:nvSpPr>
          <p:spPr>
            <a:xfrm>
              <a:off x="8294152" y="1829535"/>
              <a:ext cx="2181225" cy="589373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ravokotnik 30"/>
            <p:cNvSpPr/>
            <p:nvPr/>
          </p:nvSpPr>
          <p:spPr>
            <a:xfrm>
              <a:off x="8294152" y="2466741"/>
              <a:ext cx="2181225" cy="62094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kupina 41"/>
          <p:cNvGrpSpPr/>
          <p:nvPr/>
        </p:nvGrpSpPr>
        <p:grpSpPr>
          <a:xfrm>
            <a:off x="9475397" y="3192884"/>
            <a:ext cx="2183349" cy="1258151"/>
            <a:chOff x="8294151" y="3323850"/>
            <a:chExt cx="2183349" cy="1251476"/>
          </a:xfrm>
        </p:grpSpPr>
        <p:sp>
          <p:nvSpPr>
            <p:cNvPr id="33" name="Pravokotni trikotnik 32"/>
            <p:cNvSpPr/>
            <p:nvPr/>
          </p:nvSpPr>
          <p:spPr>
            <a:xfrm>
              <a:off x="8294151" y="3383746"/>
              <a:ext cx="2183348" cy="1191580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Pravokotni trikotnik 33"/>
            <p:cNvSpPr/>
            <p:nvPr/>
          </p:nvSpPr>
          <p:spPr>
            <a:xfrm rot="10800000">
              <a:off x="8294152" y="3323850"/>
              <a:ext cx="2183348" cy="1191580"/>
            </a:xfrm>
            <a:prstGeom prst="rt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PoljeZBesedilom 2"/>
          <p:cNvSpPr txBox="1"/>
          <p:nvPr/>
        </p:nvSpPr>
        <p:spPr>
          <a:xfrm>
            <a:off x="1281283" y="2735287"/>
            <a:ext cx="5322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/>
              <a:t>4000 </a:t>
            </a:r>
            <a:r>
              <a:rPr lang="sl-SI" sz="2000" smtClean="0"/>
              <a:t>zahtevkov              </a:t>
            </a:r>
            <a:r>
              <a:rPr lang="sl-SI" sz="2000"/>
              <a:t>6000 </a:t>
            </a:r>
            <a:r>
              <a:rPr lang="sl-SI" sz="2000" smtClean="0"/>
              <a:t>zahtevkov</a:t>
            </a:r>
            <a:endParaRPr lang="en-US" sz="2000" dirty="0"/>
          </a:p>
        </p:txBody>
      </p:sp>
      <p:sp>
        <p:nvSpPr>
          <p:cNvPr id="21" name="Zaobljeni pravokotnik 20"/>
          <p:cNvSpPr/>
          <p:nvPr/>
        </p:nvSpPr>
        <p:spPr>
          <a:xfrm>
            <a:off x="1191253" y="1908636"/>
            <a:ext cx="1829295" cy="4454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smtClean="0"/>
              <a:t>Vzorec </a:t>
            </a:r>
            <a:r>
              <a:rPr lang="sl-SI" b="1" dirty="0"/>
              <a:t>1 </a:t>
            </a:r>
            <a:endParaRPr lang="sl-SI" dirty="0"/>
          </a:p>
        </p:txBody>
      </p:sp>
      <p:sp>
        <p:nvSpPr>
          <p:cNvPr id="25" name="Zaobljeni pravokotnik 24"/>
          <p:cNvSpPr/>
          <p:nvPr/>
        </p:nvSpPr>
        <p:spPr>
          <a:xfrm>
            <a:off x="7080752" y="1929615"/>
            <a:ext cx="1606450" cy="4674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smtClean="0"/>
              <a:t>Vzorec </a:t>
            </a:r>
            <a:r>
              <a:rPr lang="sl-SI" b="1" dirty="0"/>
              <a:t>3</a:t>
            </a:r>
            <a:endParaRPr lang="sl-SI" dirty="0"/>
          </a:p>
        </p:txBody>
      </p:sp>
      <p:sp>
        <p:nvSpPr>
          <p:cNvPr id="27" name="Zaobljeni pravokotnik 26"/>
          <p:cNvSpPr/>
          <p:nvPr/>
        </p:nvSpPr>
        <p:spPr>
          <a:xfrm>
            <a:off x="9697398" y="1953745"/>
            <a:ext cx="1606450" cy="4674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smtClean="0"/>
              <a:t>Vzorec </a:t>
            </a:r>
            <a:r>
              <a:rPr lang="sl-SI" b="1" dirty="0"/>
              <a:t>4</a:t>
            </a:r>
            <a:endParaRPr lang="sl-SI" dirty="0"/>
          </a:p>
        </p:txBody>
      </p:sp>
      <p:sp>
        <p:nvSpPr>
          <p:cNvPr id="23" name="Zaobljeni pravokotnik 20"/>
          <p:cNvSpPr/>
          <p:nvPr/>
        </p:nvSpPr>
        <p:spPr>
          <a:xfrm>
            <a:off x="4226231" y="1929615"/>
            <a:ext cx="1829295" cy="4454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smtClean="0"/>
              <a:t>Vzorec </a:t>
            </a:r>
            <a:r>
              <a:rPr lang="sl-SI" b="1" dirty="0"/>
              <a:t>2</a:t>
            </a:r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6" y="3080161"/>
            <a:ext cx="6314286" cy="3276190"/>
          </a:xfrm>
        </p:spPr>
      </p:pic>
    </p:spTree>
    <p:extLst>
      <p:ext uri="{BB962C8B-B14F-4D97-AF65-F5344CB8AC3E}">
        <p14:creationId xmlns:p14="http://schemas.microsoft.com/office/powerpoint/2010/main" val="103372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  <p:bldP spid="25" grpId="0" animBg="1"/>
      <p:bldP spid="27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88" y="1006994"/>
            <a:ext cx="5438775" cy="2365375"/>
          </a:xfrm>
          <a:prstGeom prst="rect">
            <a:avLst/>
          </a:prstGeom>
          <a:noFill/>
          <a:effectLst/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29107" y="1651819"/>
            <a:ext cx="3799109" cy="4704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smtClean="0">
                <a:solidFill>
                  <a:schemeClr val="tx1"/>
                </a:solidFill>
              </a:rPr>
              <a:t>Posamezne ocene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sl-SI" sz="2000" smtClean="0">
                <a:solidFill>
                  <a:schemeClr val="tx1"/>
                </a:solidFill>
              </a:rPr>
              <a:t>Vsota kvadratov napak do posameznih zahtevkov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000" b="1" smtClean="0">
                <a:solidFill>
                  <a:schemeClr val="tx1"/>
                </a:solidFill>
              </a:rPr>
              <a:t>Ocena skupne vrednosti rezerve</a:t>
            </a:r>
          </a:p>
          <a:p>
            <a:pPr marL="0" indent="0">
              <a:buNone/>
            </a:pPr>
            <a:endParaRPr lang="en-US" sz="200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000" smtClean="0">
                <a:solidFill>
                  <a:schemeClr val="tx1"/>
                </a:solidFill>
              </a:rPr>
              <a:t>Primerjava ocen po</a:t>
            </a:r>
            <a:r>
              <a:rPr lang="en-US" sz="2000" smtClean="0">
                <a:solidFill>
                  <a:schemeClr val="tx1"/>
                </a:solidFill>
              </a:rPr>
              <a:t>:</a:t>
            </a:r>
          </a:p>
          <a:p>
            <a:r>
              <a:rPr lang="sl-SI" sz="2000" smtClean="0">
                <a:solidFill>
                  <a:schemeClr val="tx1"/>
                </a:solidFill>
              </a:rPr>
              <a:t>Metodi </a:t>
            </a:r>
            <a:r>
              <a:rPr lang="sl-SI" sz="2000" smtClean="0">
                <a:solidFill>
                  <a:schemeClr val="tx1"/>
                </a:solidFill>
              </a:rPr>
              <a:t>veriženja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endParaRPr lang="en-US" sz="2000" smtClean="0">
              <a:solidFill>
                <a:schemeClr val="tx1"/>
              </a:solidFill>
            </a:endParaRPr>
          </a:p>
          <a:p>
            <a:r>
              <a:rPr lang="sl-SI" sz="2000" smtClean="0">
                <a:solidFill>
                  <a:schemeClr val="tx1"/>
                </a:solidFill>
              </a:rPr>
              <a:t>Raznih arhitekturah </a:t>
            </a:r>
            <a:r>
              <a:rPr lang="sl-SI" sz="2000" smtClean="0">
                <a:solidFill>
                  <a:schemeClr val="tx1"/>
                </a:solidFill>
              </a:rPr>
              <a:t>nevronskih mrež</a:t>
            </a:r>
            <a:endParaRPr lang="en-US" sz="2000" smtClean="0">
              <a:solidFill>
                <a:schemeClr val="tx1"/>
              </a:solidFill>
            </a:endParaRP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C20E6B3-503B-433B-AECE-4E7143B3AEC2}" type="slidenum">
              <a:rPr lang="en-US" smtClean="0"/>
              <a:t>9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9134" y="649003"/>
            <a:ext cx="10017828" cy="1147761"/>
          </a:xfrm>
        </p:spPr>
        <p:txBody>
          <a:bodyPr>
            <a:normAutofit/>
          </a:bodyPr>
          <a:lstStyle/>
          <a:p>
            <a:r>
              <a:rPr lang="sl-SI" smtClean="0"/>
              <a:t>Rezultati</a:t>
            </a:r>
            <a:endParaRPr lang="en-US" dirty="0"/>
          </a:p>
        </p:txBody>
      </p:sp>
      <p:pic>
        <p:nvPicPr>
          <p:cNvPr id="15" name="Slika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2" b="2259"/>
          <a:stretch/>
        </p:blipFill>
        <p:spPr bwMode="auto">
          <a:xfrm>
            <a:off x="5618187" y="3730360"/>
            <a:ext cx="5438775" cy="22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2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binar presentation BH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19505</TotalTime>
  <Words>338</Words>
  <Application>Microsoft Office PowerPoint</Application>
  <PresentationFormat>Širokozaslonsko</PresentationFormat>
  <Paragraphs>162</Paragraphs>
  <Slides>15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Century Schoolbook</vt:lpstr>
      <vt:lpstr>Triglav TheSans</vt:lpstr>
      <vt:lpstr>Wingdings</vt:lpstr>
      <vt:lpstr>Wbinar presentation BH</vt:lpstr>
      <vt:lpstr>Individualni razvoj škodnih zahtevkov s pomočjo strojnega učenja</vt:lpstr>
      <vt:lpstr>Vsebine</vt:lpstr>
      <vt:lpstr>ASTIN Delovna skupina </vt:lpstr>
      <vt:lpstr>Škodni proces in rezerviranje</vt:lpstr>
      <vt:lpstr>Razvoj povprečnega škodnega zahtevka</vt:lpstr>
      <vt:lpstr>Individualni razvoj škodnega zahtevka</vt:lpstr>
      <vt:lpstr>Sintetični podatki</vt:lpstr>
      <vt:lpstr>Vzorci podatkov</vt:lpstr>
      <vt:lpstr>Rezultati</vt:lpstr>
      <vt:lpstr>Vzorec 1 in 2</vt:lpstr>
      <vt:lpstr>PowerPointova predstavitev</vt:lpstr>
      <vt:lpstr>PowerPointova predstavitev</vt:lpstr>
      <vt:lpstr>Praktični izzivi</vt:lpstr>
      <vt:lpstr>Povzetek</vt:lpstr>
      <vt:lpstr>Hvala za vašo pozornost!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Bor Harej</dc:creator>
  <cp:lastModifiedBy>Bor</cp:lastModifiedBy>
  <cp:revision>134</cp:revision>
  <dcterms:created xsi:type="dcterms:W3CDTF">2017-08-09T13:29:23Z</dcterms:created>
  <dcterms:modified xsi:type="dcterms:W3CDTF">2023-09-11T08:41:17Z</dcterms:modified>
</cp:coreProperties>
</file>