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7" r:id="rId11"/>
    <p:sldId id="266" r:id="rId12"/>
    <p:sldId id="269" r:id="rId13"/>
    <p:sldId id="268" r:id="rId14"/>
    <p:sldId id="271" r:id="rId15"/>
    <p:sldId id="272" r:id="rId16"/>
    <p:sldId id="273" r:id="rId17"/>
    <p:sldId id="270" r:id="rId18"/>
    <p:sldId id="276" r:id="rId19"/>
    <p:sldId id="277" r:id="rId20"/>
    <p:sldId id="275" r:id="rId21"/>
    <p:sldId id="274" r:id="rId22"/>
  </p:sldIdLst>
  <p:sldSz cx="12192000" cy="6858000"/>
  <p:notesSz cx="6858000" cy="12192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  <p:extLst>
    <p:ext uri="smNativeData">
      <pr:smAppRevision xmlns="smNativeData" xmlns:pr="smNativeData" xmlns:p15="http://schemas.microsoft.com/office/powerpoint/2012/main" xmlns:p14="http://schemas.microsoft.com/office/powerpoint/2010/main" xmlns:mc="http://schemas.openxmlformats.org/markup-compatibility/2006" dt="1693995819" val="1064" rev64="64" revOS="3"/>
      <pr:smFileRevision xmlns="smNativeData" xmlns:pr="smNativeData" xmlns:p15="http://schemas.microsoft.com/office/powerpoint/2012/main" xmlns:p14="http://schemas.microsoft.com/office/powerpoint/2010/main" xmlns:mc="http://schemas.openxmlformats.org/markup-compatibility/2006" dt="1693995819" val="101"/>
      <pr:guideOptions xmlns="smNativeData" xmlns:pr="smNativeData" xmlns:p15="http://schemas.microsoft.com/office/powerpoint/2012/main" xmlns:p14="http://schemas.microsoft.com/office/powerpoint/2010/main" xmlns:mc="http://schemas.openxmlformats.org/markup-compatibility/2006" dt="1693995819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" d="100"/>
        <a:sy n="19" d="100"/>
      </p:scale>
      <p:origin x="0" y="0"/>
    </p:cViewPr>
  </p:sorterViewPr>
  <p:notesViewPr>
    <p:cSldViewPr snapToObjects="1" showGuides="1">
      <p:cViewPr>
        <p:scale>
          <a:sx n="93" d="100"/>
          <a:sy n="93" d="100"/>
        </p:scale>
        <p:origin x="382" y="304"/>
      </p:cViewPr>
      <p:guideLst/>
    </p:cSldViewPr>
  </p:notesViewPr>
  <p:gridSpacing cx="73477438" cy="734774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UAABoNAABgRQAAJhYAABAAAAAmAAAACAAAAAEAAAAAAAAA"/>
              </a:ext>
            </a:extLst>
          </p:cNvSpPr>
          <p:nvPr>
            <p:ph type="ctrTitle"/>
          </p:nvPr>
        </p:nvSpPr>
        <p:spPr>
          <a:xfrm>
            <a:off x="914400" y="2129790"/>
            <a:ext cx="103632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QAsAAOgXAADAPwAAsCIAABAAAAAmAAAACAAAAAGAAAAAAAAA"/>
              </a:ext>
            </a:extLst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57B5EBFC-B2BA-E01D-F40D-4448A5430211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294BB71-3FCF-C14D-812C-C918F56277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9Ij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4938665E-10A4-6D90-EA80-E6C528CE1CB3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6c3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480E3614-5AA5-5BC0-EBB6-AC9578F81DF9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DYAALABAABARwAAsCUAABAAAAAmAAAACAAAAIMAAAAAAAAA"/>
              </a:ext>
            </a:extLst>
          </p:cNvSpPr>
          <p:nvPr>
            <p:ph type="title"/>
          </p:nvPr>
        </p:nvSpPr>
        <p:spPr>
          <a:xfrm>
            <a:off x="8839200" y="274320"/>
            <a:ext cx="27432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AfNQAAsCUAABAAAAAmAAAACAAAAAMAAAAAAAAA"/>
              </a:ext>
            </a:extLst>
          </p:cNvSpPr>
          <p:nvPr>
            <p:ph idx="1"/>
          </p:nvPr>
        </p:nvSpPr>
        <p:spPr>
          <a:xfrm>
            <a:off x="609600" y="274320"/>
            <a:ext cx="8025765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C08D336-78D1-5D25-9FB0-8E709DFE69DB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D5DE1D9-97D0-0817-9EE5-6142AFAB683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0030F61-2FDD-56F9-93BB-D9AC41F5658C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7ADE84C3-8D97-8B72-D966-7B27CA282F2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7QUAABwbAACtRQAAfSMAABAAAAAmAAAACAAAAIGAAAAAAAAA"/>
              </a:ext>
            </a:extLst>
          </p:cNvSpPr>
          <p:nvPr>
            <p:ph type="title"/>
          </p:nvPr>
        </p:nvSpPr>
        <p:spPr>
          <a:xfrm>
            <a:off x="963295" y="4406900"/>
            <a:ext cx="103632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7QUAAOERAACtRQAAHBsAABAAAAAmAAAACAAAAIGAAAAAAAAA"/>
              </a:ext>
            </a:extLst>
          </p:cNvSpPr>
          <p:nvPr>
            <p:ph idx="1"/>
          </p:nvPr>
        </p:nvSpPr>
        <p:spPr>
          <a:xfrm>
            <a:off x="963295" y="2906395"/>
            <a:ext cx="103632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 cap="none"/>
            </a:lvl1pPr>
            <a:lvl2pPr marL="457200" indent="0">
              <a:buNone/>
              <a:defRPr sz="1800" cap="none"/>
            </a:lvl2pPr>
            <a:lvl3pPr marL="914400" indent="0">
              <a:buNone/>
              <a:defRPr sz="1600" cap="none"/>
            </a:lvl3pPr>
            <a:lvl4pPr marL="1371600" indent="0">
              <a:buNone/>
              <a:defRPr sz="1400" cap="none"/>
            </a:lvl4pPr>
            <a:lvl5pPr marL="1828800" indent="0">
              <a:buNone/>
              <a:defRPr sz="1400" cap="none"/>
            </a:lvl5pPr>
            <a:lvl6pPr marL="2286000" indent="0">
              <a:buNone/>
              <a:defRPr sz="1400" cap="none"/>
            </a:lvl6pPr>
            <a:lvl7pPr marL="2743200" indent="0">
              <a:buNone/>
              <a:defRPr sz="1400" cap="none"/>
            </a:lvl7pPr>
            <a:lvl8pPr marL="3200400" indent="0">
              <a:buNone/>
              <a:defRPr sz="1400" cap="none"/>
            </a:lvl8pPr>
            <a:lvl9pPr marL="3657600" indent="0">
              <a:buNone/>
              <a:defRPr sz="1400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4B11ED0E-40A6-441B-E8A9-B64EA3E71EE3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2ED8C229-67C3-8D34-8D60-91618C2E7BC4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DhJAAAsCUAABAAAAAmAAAACAAAAAGAAAAAAAAA"/>
              </a:ext>
            </a:extLst>
          </p:cNvSpPr>
          <p:nvPr>
            <p:ph idx="1"/>
          </p:nvPr>
        </p:nvSpPr>
        <p:spPr>
          <a:xfrm>
            <a:off x="609600" y="1600200"/>
            <a:ext cx="5385435" cy="452628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yYAANgJAABARwAAsCUAABAAAAAmAAAACAAAAAGAAAAAAAAA"/>
              </a:ext>
            </a:extLst>
          </p:cNvSpPr>
          <p:nvPr>
            <p:ph idx="2"/>
          </p:nvPr>
        </p:nvSpPr>
        <p:spPr>
          <a:xfrm>
            <a:off x="6196965" y="1600200"/>
            <a:ext cx="5385435" cy="4526280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7E329A7-E9FA-B6DF-B45B-1F8A6715424A}" type="datetime1">
              <a:rPr/>
              <a:pPr/>
              <a:t>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DE1BFB0-FED0-B449-9E59-081CF117685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HEJAADjJAAAYQ0AABAAAAAmAAAACAAAAIGAAAAAAAAA"/>
              </a:ext>
            </a:extLst>
          </p:cNvSpPr>
          <p:nvPr>
            <p:ph idx="1"/>
          </p:nvPr>
        </p:nvSpPr>
        <p:spPr>
          <a:xfrm>
            <a:off x="609600" y="1534795"/>
            <a:ext cx="5386705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GENAADjJAAAsCUAABAAAAAmAAAACAAAAAGAAAAAAAAA"/>
              </a:ext>
            </a:extLst>
          </p:cNvSpPr>
          <p:nvPr>
            <p:ph idx="2"/>
          </p:nvPr>
        </p:nvSpPr>
        <p:spPr>
          <a:xfrm>
            <a:off x="609600" y="2174875"/>
            <a:ext cx="5386705" cy="39516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SYAAHEJAABARwAAYQ0AABAAAAAmAAAACAAAAIGAAAAAAAAA"/>
              </a:ext>
            </a:extLst>
          </p:cNvSpPr>
          <p:nvPr>
            <p:ph idx="3"/>
          </p:nvPr>
        </p:nvSpPr>
        <p:spPr>
          <a:xfrm>
            <a:off x="6195695" y="1534795"/>
            <a:ext cx="5386705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SYAAGENAABARwAAsCUAABAAAAAmAAAACAAAAAGAAAAAAAAA"/>
              </a:ext>
            </a:extLst>
          </p:cNvSpPr>
          <p:nvPr>
            <p:ph idx="4"/>
          </p:nvPr>
        </p:nvSpPr>
        <p:spPr>
          <a:xfrm>
            <a:off x="6195695" y="2174875"/>
            <a:ext cx="5386705" cy="3951605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51C4458-16D8-49B2-96A4-E0E70AEA60B5}" type="datetime1">
              <a:rPr/>
              <a:pPr/>
              <a:t>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29249F3-BDEF-C7BF-A12A-4BEA0764571E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12EFCB-85DA-4719-94AA-734CA1E46226}" type="datetime1">
              <a:rPr/>
              <a:pPr/>
              <a:t>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F11562A-64F2-44A0-BCA9-92F518E74AC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7846A10-5EFA-D19C-B43C-A8C9247242FD}" type="datetime1">
              <a:rPr/>
              <a:pPr/>
              <a:t>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55401C2F-61B8-15EA-F6F8-97BF52B600C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K4BAABtHAAA1AgAABAAAAAmAAAACAAAAIGAAAAAAAAA"/>
              </a:ext>
            </a:extLst>
          </p:cNvSpPr>
          <p:nvPr>
            <p:ph type="title"/>
          </p:nvPr>
        </p:nvSpPr>
        <p:spPr>
          <a:xfrm>
            <a:off x="609600" y="273050"/>
            <a:ext cx="4011295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x0AAK4BAABARwAAsCUAABAAAAAmAAAACAAAAAGAAAAAAAAA"/>
              </a:ext>
            </a:extLst>
          </p:cNvSpPr>
          <p:nvPr>
            <p:ph idx="1"/>
          </p:nvPr>
        </p:nvSpPr>
        <p:spPr>
          <a:xfrm>
            <a:off x="4766945" y="273050"/>
            <a:ext cx="6815455" cy="5853430"/>
          </a:xfrm>
        </p:spPr>
        <p:txBody>
          <a:bodyPr/>
          <a:lstStyle>
            <a:lvl1pPr>
              <a:defRPr sz="3200" cap="none"/>
            </a:lvl1pPr>
            <a:lvl2pPr>
              <a:defRPr sz="2800" cap="none"/>
            </a:lvl2pPr>
            <a:lvl3pPr>
              <a:defRPr sz="2400" cap="none"/>
            </a:lvl3pPr>
            <a:lvl4pPr>
              <a:defRPr sz="2000" cap="none"/>
            </a:lvl4pPr>
            <a:lvl5pPr>
              <a:defRPr sz="2000" cap="none"/>
            </a:lvl5pPr>
            <a:lvl6pPr>
              <a:defRPr sz="2000" cap="none"/>
            </a:lvl6pPr>
            <a:lvl7pPr>
              <a:defRPr sz="2000" cap="none"/>
            </a:lvl7pPr>
            <a:lvl8pPr>
              <a:defRPr sz="2000" cap="none"/>
            </a:lvl8pPr>
            <a:lvl9pPr>
              <a:defRPr sz="2000" cap="none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QIAABtHAAAsCUAABAAAAAmAAAACAAAAAGAAAAAAAAA"/>
              </a:ext>
            </a:extLst>
          </p:cNvSpPr>
          <p:nvPr>
            <p:ph idx="2"/>
          </p:nvPr>
        </p:nvSpPr>
        <p:spPr>
          <a:xfrm>
            <a:off x="609600" y="1435100"/>
            <a:ext cx="4011295" cy="469138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457B2493-DDA8-2ED2-E6C3-2B876A8D107E}" type="datetime1">
              <a:rPr/>
              <a:pPr/>
              <a:t>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wY0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5FCFCA6-E8F8-A90A-B644-1E5FB20A404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IgdAACzOwAABCEAABAAAAAmAAAACAAAAIGAAAAAAAAA"/>
              </a:ext>
            </a:extLst>
          </p:cNvSpPr>
          <p:nvPr>
            <p:ph type="title"/>
          </p:nvPr>
        </p:nvSpPr>
        <p:spPr>
          <a:xfrm>
            <a:off x="2389505" y="4800600"/>
            <a:ext cx="73152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MYDAACzOwAAFh0AABAAAAAmAAAACAAAAAGAAAAAAAAA"/>
              </a:ext>
            </a:extLst>
          </p:cNvSpPr>
          <p:nvPr>
            <p:ph idx="1"/>
          </p:nvPr>
        </p:nvSpPr>
        <p:spPr>
          <a:xfrm>
            <a:off x="2389505" y="613410"/>
            <a:ext cx="7315200" cy="4114800"/>
          </a:xfrm>
        </p:spPr>
        <p:txBody>
          <a:bodyPr/>
          <a:lstStyle>
            <a:lvl1pPr marL="0" indent="0">
              <a:buNone/>
              <a:defRPr sz="3200" cap="none"/>
            </a:lvl1pPr>
            <a:lvl2pPr marL="457200" indent="0">
              <a:buNone/>
              <a:defRPr sz="2800" cap="none"/>
            </a:lvl2pPr>
            <a:lvl3pPr marL="914400" indent="0">
              <a:buNone/>
              <a:defRPr sz="2400" cap="none"/>
            </a:lvl3pPr>
            <a:lvl4pPr marL="1371600" indent="0">
              <a:buNone/>
              <a:defRPr sz="2000" cap="none"/>
            </a:lvl4pPr>
            <a:lvl5pPr marL="1828800" indent="0">
              <a:buNone/>
              <a:defRPr sz="2000" cap="none"/>
            </a:lvl5pPr>
            <a:lvl6pPr marL="2286000" indent="0">
              <a:buNone/>
              <a:defRPr sz="2000" cap="none"/>
            </a:lvl6pPr>
            <a:lvl7pPr marL="2743200" indent="0">
              <a:buNone/>
              <a:defRPr sz="2000" cap="none"/>
            </a:lvl7pPr>
            <a:lvl8pPr marL="3200400" indent="0">
              <a:buNone/>
              <a:defRPr sz="2000" cap="none"/>
            </a:lvl8pPr>
            <a:lvl9pPr marL="3657600" indent="0">
              <a:buNone/>
              <a:defRPr sz="2000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sw4AAAQhAACzOwAA+CUAABAAAAAmAAAACAAAAAGAAAAAAAAA"/>
              </a:ext>
            </a:extLst>
          </p:cNvSpPr>
          <p:nvPr>
            <p:ph idx="2"/>
          </p:nvPr>
        </p:nvSpPr>
        <p:spPr>
          <a:xfrm>
            <a:off x="2389505" y="5367020"/>
            <a:ext cx="7315200" cy="80518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6D24896F-2180-717F-CE9C-D72AC7D23882}" type="datetime1">
              <a:rPr/>
              <a:pPr/>
              <a:t>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62815AFA-B48F-D4AC-C139-42F91477371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BAAAAAmAAAACAAAAP//////////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BAAAAAmAAAACAAAAP//////////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BsnAAA/FQAAWSkAABAAAAAmAAAACAAAAP//////////"/>
              </a:ext>
            </a:extLst>
          </p:cNvSpPr>
          <p:nvPr>
            <p:ph type="dt" sz="quarter" idx="2"/>
          </p:nvPr>
        </p:nvSpPr>
        <p:spPr>
          <a:xfrm>
            <a:off x="609600" y="6356985"/>
            <a:ext cx="2844165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fld id="{39C63F55-1BD4-93C9-9A7E-ED9C71306CB8}" type="datetime1">
              <a:rPr/>
              <a:pPr/>
              <a:t>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kAABsnAABfMQAAWSkAABAAAAAmAAAACAAAAP//////////"/>
              </a:ext>
            </a:extLst>
          </p:cNvSpPr>
          <p:nvPr>
            <p:ph type="ftr" sz="quarter" idx="3"/>
          </p:nvPr>
        </p:nvSpPr>
        <p:spPr>
          <a:xfrm>
            <a:off x="4166235" y="6356985"/>
            <a:ext cx="385953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 cap="none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TUAABsnAABARw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8738235" y="6356985"/>
            <a:ext cx="2844165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fld id="{3231B8A9-E7DF-644E-9189-111BF6C76744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cap="none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UAAPIHAABgRQAA+xIAAAAAAAAmAAAACAAAAAEAAAAAAAAA"/>
              </a:ext>
            </a:extLst>
          </p:cNvSpPr>
          <p:nvPr>
            <p:ph type="ctrTitle"/>
          </p:nvPr>
        </p:nvSpPr>
        <p:spPr>
          <a:xfrm>
            <a:off x="914400" y="1291590"/>
            <a:ext cx="10363200" cy="1793875"/>
          </a:xfrm>
        </p:spPr>
        <p:txBody>
          <a:bodyPr/>
          <a:lstStyle/>
          <a:p>
            <a:r>
              <a:t>Glava, telo in srce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QAsAAOgXAADAPwAAsCIAAAAAAAAmAAAACAAAAAEAAAAAAAAA"/>
              </a:ext>
            </a:extLst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/>
          <a:p>
            <a:r>
              <a:t>Tinka Majaron, OŠ Vodmat</a:t>
            </a:r>
          </a:p>
          <a:p>
            <a:r>
              <a:t>Konferenca slovenskih matematikov</a:t>
            </a:r>
          </a:p>
          <a:p>
            <a:r>
              <a:t>Bled, 16. 9.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Možgani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Za rast in razvoj je ključno, da vsem delom možganov pomagamo delovati usklajeno.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Možgani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Za rast in razvoj je ključno, da vsem delom možganov pomagamo delovati usklajeno.</a:t>
            </a:r>
          </a:p>
          <a:p>
            <a:pPr marL="0" indent="0" algn="ctr">
              <a:buNone/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endParaRPr/>
          </a:p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buNone/>
              <a:tabLst/>
              <a:defRPr sz="3000" b="0" i="0" u="none" strike="noStrike" kern="1" cap="none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Ob tem se moramo zavedati, da so plazilski možgani dobro razviti že ob rojstvu, ostali možgani (še posebej prefrontalna skorja) pa zorijo vse do dvajsetega leta starosti.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4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Gibanje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o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</a:pPr>
            <a:r>
              <a:t>3. konferenca </a:t>
            </a:r>
            <a:r>
              <a:rPr b="1" cap="none"/>
              <a:t>Učitelj učitelju učitelj</a:t>
            </a:r>
          </a:p>
          <a:p>
            <a:pPr marL="0" indent="0" algn="ctr">
              <a:buNone/>
            </a:pPr>
            <a:r>
              <a:t>od 30. 3. do 1. 4. 2023 na Pedagoški fakulteti UL</a:t>
            </a:r>
          </a:p>
          <a:p>
            <a:pPr marL="0" indent="0" algn="ctr">
              <a:buNone/>
            </a:pPr>
            <a:r>
              <a:t>tema: GIBANJE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Gibanje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</a:pPr>
            <a:r>
              <a:t>3. konferenca </a:t>
            </a:r>
            <a:r>
              <a:rPr b="1" cap="none"/>
              <a:t>Učitelj učitelju učitelj</a:t>
            </a:r>
          </a:p>
          <a:p>
            <a:pPr marL="0" indent="0" algn="ctr">
              <a:buNone/>
            </a:pPr>
            <a:r>
              <a:t>od 30. 3. do 1. 4. 2023 na Pedagoški fakulteti UL</a:t>
            </a:r>
          </a:p>
          <a:p>
            <a:pPr marL="0" indent="0" algn="ctr">
              <a:buNone/>
            </a:pPr>
            <a:r>
              <a:t>tema: GIBANJE</a:t>
            </a:r>
          </a:p>
          <a:p>
            <a:pPr marL="0" indent="0" algn="ctr">
              <a:buNone/>
            </a:pPr>
            <a:endParaRPr/>
          </a:p>
          <a:p>
            <a:pPr marL="0" indent="0" algn="ctr">
              <a:buNone/>
            </a:pPr>
            <a:endParaRPr/>
          </a:p>
          <a:p>
            <a:pPr marL="0" indent="0" algn="ctr">
              <a:buNone/>
            </a:pPr>
            <a:r>
              <a:t>Dokaz z imeni...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Umetnost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4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Umetnost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r>
              <a:t>likovno ustvarjanje,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Umetnost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F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r>
              <a:t>likovno ustvarjanje,</a:t>
            </a:r>
          </a:p>
          <a:p>
            <a:r>
              <a:t>ples,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Umetnost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r>
              <a:t>likovno ustvarjanje,</a:t>
            </a:r>
          </a:p>
          <a:p>
            <a:r>
              <a:t>ples,</a:t>
            </a:r>
          </a:p>
          <a:p>
            <a:r>
              <a:t>glasba...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Zaključne misli...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</a:pPr>
            <a:r>
              <a:t>Starost otrok, ki so nam zaupani, je na nek način obratno sorazmerna s potrebnimi vzgojnimi vsebinami.</a:t>
            </a:r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Zaključne misli...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</a:pPr>
            <a:r>
              <a:t>Starost otrok, ki so nam zaupani, je na nek način obratno sorazmerna s potrebnimi vzgojnimi vsebinami.</a:t>
            </a:r>
          </a:p>
          <a:p>
            <a:pPr marL="0" indent="0" algn="ctr">
              <a:buNone/>
            </a:pPr>
            <a:endParaRPr/>
          </a:p>
          <a:p>
            <a:pPr marL="0" indent="0" algn="ctr">
              <a:buNone/>
            </a:pPr>
            <a:r>
              <a:t>Vzgajamo predvsem z zgledom.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Zakaj glava, telo in srce?</a:t>
            </a:r>
          </a:p>
        </p:txBody>
      </p:sp>
      <p:pic>
        <p:nvPicPr>
          <p:cNvPr id="3" name="Picture1" descr="logotip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7_K1P4ZBMAAAAlAAAAEQAAAC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AcAAAA4AAAAAAAAAAAAAAAAAAAA////AAAAAAAAAAAAAAAAAAAAAAAAAAAAAAAAABI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AAAAAAAAAAAAAAAAAAAAAAAAAAAAAAAAAAAAAAAAAAAAAAAAAf39/AH9/fwDMzMwAwMD/AH9/fwAAAAAAAAAAAAAAAAD///8AAAAAACEAAAAYAAAAFAAAAEcYAADrCwAA4TEAAKsmAAAAAAAAJgAAAAgAAAD//////////w=="/>
              </a:ext>
            </a:extLst>
          </p:cNvPicPr>
          <p:nvPr/>
        </p:nvPicPr>
        <p:blipFill>
          <a:blip r:embed="rId2" cstate="print">
            <a:lum bright="18000"/>
          </a:blip>
          <a:stretch>
            <a:fillRect/>
          </a:stretch>
        </p:blipFill>
        <p:spPr>
          <a:xfrm>
            <a:off x="3946525" y="1937385"/>
            <a:ext cx="4161790" cy="43484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4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Zaključne misli...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 algn="ctr">
              <a:buNone/>
            </a:pPr>
            <a:r>
              <a:t>Starost otrok, ki so nam zaupani, je na nek način obratno sorazmerna s potrebnimi vzgojnimi vsebinami.</a:t>
            </a:r>
          </a:p>
          <a:p>
            <a:pPr marL="0" indent="0" algn="ctr">
              <a:buNone/>
            </a:pPr>
            <a:endParaRPr/>
          </a:p>
          <a:p>
            <a:pPr marL="0" indent="0" algn="ctr">
              <a:buNone/>
            </a:pPr>
            <a:r>
              <a:t>Vzgajamo predvsem z zgledom.</a:t>
            </a:r>
          </a:p>
          <a:p>
            <a:pPr marL="0" indent="0" algn="ctr">
              <a:buNone/>
            </a:pPr>
            <a:endParaRPr/>
          </a:p>
          <a:p>
            <a:pPr marL="0" indent="0" algn="ctr">
              <a:buNone/>
            </a:pPr>
            <a:r>
              <a:t>Ostanimo radovedni in iščimo rešitve.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3MzM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Vprašanja...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 marL="0" indent="0">
              <a:buNone/>
            </a:pP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endParaRPr/>
          </a:p>
          <a:p>
            <a:pPr marL="0" indent="0" algn="ctr">
              <a:buNone/>
            </a:pPr>
            <a:r>
              <a:t>Hvala za pozornost.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Osnovni namen izobraževanja...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4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Osnovni namen izobraževanja...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pripraviti mlade ljudi na življenje po šoli,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Osnovni namen izobraževanja...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pripraviti mlade ljudi na življenje po šoli,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jim pomagati, da oblikujejo umske, čustvene, družbene in strateške vire za sprejemanje izzivov,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Osnovni namen izobraževanja...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pripraviti mlade ljudi na življenje po šoli,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jim pomagati, da oblikujejo umske, čustvene, družbene in strateške vire za sprejemanje izzivov,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pomagati jim odkriti stvari, v katerih blestijo in krepiti njihovo voljo, da temu sledijo,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Osnovni namen izobraževanja...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NgJAABARwAAsCUAAAAAAAAmAAAACAAAAAEAAAAAAAAA"/>
              </a:ext>
            </a:extLst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</p:spPr>
        <p:txBody>
          <a:bodyPr/>
          <a:lstStyle/>
          <a:p>
            <a:pPr>
              <a:defRPr sz="3000" cap="none"/>
            </a:pPr>
            <a:r>
              <a:rPr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rPr>
              <a:t>pripraviti mlade ljudi na življenje po šoli,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jim pomagati, da oblikujejo umske, čustvene, družbene in strateške vire za sprejemanje izzivov,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pomagati jim odkriti stvari, v katerih blestijo in krepiti njihovo voljo, da temu sledijo,</a:t>
            </a:r>
          </a:p>
          <a:p>
            <a:pPr>
              <a:defRPr sz="3000" cap="none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rlito" pitchFamily="1" charset="0"/>
                <a:ea typeface="Carlito" pitchFamily="1" charset="0"/>
                <a:cs typeface="Carlito" pitchFamily="1" charset="0"/>
              </a:defRPr>
            </a:pPr>
            <a:r>
              <a:t>poskrbeti za celosten razvoj (možganov).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EE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Možgani - levo/desno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7_K1P4Z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E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MMTAADWCQAAtToAALonAAAAAAAAJgAAAAgAAAD//////////w=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2465" y="1598930"/>
            <a:ext cx="6330950" cy="485902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5_K1P4Z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7o2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AMAALABAABARwAAuAgAAAAAAAAmAAAACAAAAAEAAAAAAAAA"/>
              </a:ext>
            </a:extLst>
          </p:cNvSpPr>
          <p:nvPr>
            <p:ph type="title"/>
          </p:nvPr>
        </p:nvSpPr>
        <p:spPr>
          <a:xfrm>
            <a:off x="609600" y="274320"/>
            <a:ext cx="10972800" cy="1143000"/>
          </a:xfrm>
        </p:spPr>
        <p:txBody>
          <a:bodyPr/>
          <a:lstStyle/>
          <a:p>
            <a:r>
              <a:t>Možgani - gor/dol</a:t>
            </a:r>
          </a:p>
        </p:txBody>
      </p:sp>
      <p:pic>
        <p:nvPicPr>
          <p:cNvPr id="3" name="Picture1"/>
          <p:cNvPicPr>
            <a:picLocks noChangeAspect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7_K1P4Z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M8VAACpCQAAnjcAAPYlAAAAAAAAJgAAAAgAAAD//////////w=="/>
              </a:ext>
            </a:extLst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5205" y="1570355"/>
            <a:ext cx="5495925" cy="46005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Custom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Presentation</vt:lpstr>
      <vt:lpstr>Glava, telo in srce</vt:lpstr>
      <vt:lpstr>Zakaj glava, telo in srce?</vt:lpstr>
      <vt:lpstr>Osnovni namen izobraževanja...</vt:lpstr>
      <vt:lpstr>Osnovni namen izobraževanja...</vt:lpstr>
      <vt:lpstr>Osnovni namen izobraževanja...</vt:lpstr>
      <vt:lpstr>Osnovni namen izobraževanja...</vt:lpstr>
      <vt:lpstr>Osnovni namen izobraževanja...</vt:lpstr>
      <vt:lpstr>Možgani - levo/desno</vt:lpstr>
      <vt:lpstr>Možgani - gor/dol</vt:lpstr>
      <vt:lpstr>Možgani</vt:lpstr>
      <vt:lpstr>Možgani</vt:lpstr>
      <vt:lpstr>Gibanje</vt:lpstr>
      <vt:lpstr>Gibanje</vt:lpstr>
      <vt:lpstr>Umetnost</vt:lpstr>
      <vt:lpstr>Umetnost</vt:lpstr>
      <vt:lpstr>Umetnost</vt:lpstr>
      <vt:lpstr>Umetnost</vt:lpstr>
      <vt:lpstr>Zaključne misli...</vt:lpstr>
      <vt:lpstr>Zaključne misli...</vt:lpstr>
      <vt:lpstr>Zaključne misli...</vt:lpstr>
      <vt:lpstr>Vprašanja...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Glava, telo in srce</dc:title>
  <dc:creator>Amur</dc:creator>
  <cp:lastModifiedBy>Amur</cp:lastModifiedBy>
  <cp:revision>1</cp:revision>
  <dcterms:created xsi:type="dcterms:W3CDTF">2023-09-06T09:02:24Z</dcterms:created>
  <dcterms:modified xsi:type="dcterms:W3CDTF">2023-09-08T13:29:58Z</dcterms:modified>
</cp:coreProperties>
</file>